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0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skiyous.edu/class/bio1/genetics/monohybrid_v2.html" TargetMode="External"/><Relationship Id="rId3" Type="http://schemas.openxmlformats.org/officeDocument/2006/relationships/hyperlink" Target="http://www.siskiyous.edu/class/bio1/genetics/dihybrid_v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071" y="237999"/>
            <a:ext cx="6498158" cy="1031928"/>
          </a:xfrm>
        </p:spPr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6160728"/>
            <a:ext cx="6498159" cy="534475"/>
          </a:xfrm>
        </p:spPr>
        <p:txBody>
          <a:bodyPr/>
          <a:lstStyle/>
          <a:p>
            <a:r>
              <a:rPr lang="en-US" dirty="0" smtClean="0"/>
              <a:t>Wednesday Jan. 11</a:t>
            </a:r>
            <a:r>
              <a:rPr lang="en-US" baseline="30000" dirty="0" smtClean="0"/>
              <a:t>th</a:t>
            </a:r>
            <a:r>
              <a:rPr lang="en-US" dirty="0" smtClean="0"/>
              <a:t> 2012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9772" y="1269927"/>
            <a:ext cx="63213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1. Nicki </a:t>
            </a:r>
            <a:r>
              <a:rPr lang="en-US" sz="2400" b="1" dirty="0" err="1" smtClean="0">
                <a:solidFill>
                  <a:schemeClr val="accent5"/>
                </a:solidFill>
              </a:rPr>
              <a:t>Minaj</a:t>
            </a:r>
            <a:r>
              <a:rPr lang="en-US" sz="2400" b="1" dirty="0" smtClean="0">
                <a:solidFill>
                  <a:schemeClr val="accent5"/>
                </a:solidFill>
              </a:rPr>
              <a:t> has brown eyes. Is this a phenotype or genotype? </a:t>
            </a:r>
          </a:p>
          <a:p>
            <a:endParaRPr lang="en-US" sz="2400" b="1" dirty="0">
              <a:solidFill>
                <a:schemeClr val="accent5"/>
              </a:solidFill>
            </a:endParaRPr>
          </a:p>
          <a:p>
            <a:r>
              <a:rPr lang="en-US" sz="2400" b="1" dirty="0" smtClean="0">
                <a:solidFill>
                  <a:schemeClr val="accent5"/>
                </a:solidFill>
              </a:rPr>
              <a:t>2.  Her allele combination is Bb. </a:t>
            </a:r>
          </a:p>
          <a:p>
            <a:r>
              <a:rPr lang="en-US" sz="2400" b="1" dirty="0">
                <a:solidFill>
                  <a:schemeClr val="accent5"/>
                </a:solidFill>
              </a:rPr>
              <a:t>	</a:t>
            </a:r>
            <a:r>
              <a:rPr lang="en-US" sz="2400" b="1" dirty="0" smtClean="0">
                <a:solidFill>
                  <a:schemeClr val="accent5"/>
                </a:solidFill>
              </a:rPr>
              <a:t>a. Is this a genotype or phenotype? </a:t>
            </a:r>
          </a:p>
          <a:p>
            <a:r>
              <a:rPr lang="en-US" sz="2400" b="1" dirty="0">
                <a:solidFill>
                  <a:schemeClr val="accent5"/>
                </a:solidFill>
              </a:rPr>
              <a:t>	</a:t>
            </a:r>
            <a:r>
              <a:rPr lang="en-US" sz="2400" b="1" dirty="0" smtClean="0">
                <a:solidFill>
                  <a:schemeClr val="accent5"/>
                </a:solidFill>
              </a:rPr>
              <a:t>b. Is this heterozygous or   homozygous? </a:t>
            </a:r>
          </a:p>
          <a:p>
            <a:r>
              <a:rPr lang="en-US" sz="2400" b="1" dirty="0">
                <a:solidFill>
                  <a:schemeClr val="accent5"/>
                </a:solidFill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</a:rPr>
              <a:t>         c. Use your answer from letter B. Is this a ______________ (put your answer from B here) dominant or recessive? </a:t>
            </a:r>
          </a:p>
          <a:p>
            <a:endParaRPr lang="en-US" sz="2400" b="1" dirty="0" smtClean="0">
              <a:solidFill>
                <a:schemeClr val="accent5"/>
              </a:solidFill>
            </a:endParaRPr>
          </a:p>
          <a:p>
            <a:r>
              <a:rPr lang="en-US" sz="2400" b="1" dirty="0" smtClean="0">
                <a:solidFill>
                  <a:schemeClr val="accent5"/>
                </a:solidFill>
              </a:rPr>
              <a:t>3. True or False. Alleles are combined in a specific, pre-determined order. </a:t>
            </a:r>
            <a:endParaRPr lang="en-US" sz="2400" b="1" dirty="0">
              <a:solidFill>
                <a:schemeClr val="accent5"/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2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genotype.</a:t>
            </a:r>
          </a:p>
          <a:p>
            <a:r>
              <a:rPr lang="en-US" dirty="0" smtClean="0"/>
              <a:t>Define phenotype.</a:t>
            </a:r>
          </a:p>
          <a:p>
            <a:r>
              <a:rPr lang="en-US" dirty="0" smtClean="0"/>
              <a:t>We use a monohybrid cross when the parents differ in ___________ trait.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dihybrid</a:t>
            </a:r>
            <a:r>
              <a:rPr lang="en-US" dirty="0" smtClean="0"/>
              <a:t> cross is when the parent generation differs in _____________ traits. </a:t>
            </a:r>
          </a:p>
          <a:p>
            <a:r>
              <a:rPr lang="en-US" dirty="0" smtClean="0"/>
              <a:t> What do we use </a:t>
            </a:r>
            <a:r>
              <a:rPr lang="en-US" dirty="0" err="1" smtClean="0"/>
              <a:t>Punnett</a:t>
            </a:r>
            <a:r>
              <a:rPr lang="en-US" dirty="0" smtClean="0"/>
              <a:t> squares for? </a:t>
            </a:r>
          </a:p>
          <a:p>
            <a:r>
              <a:rPr lang="en-US" dirty="0" smtClean="0"/>
              <a:t>T or F We can predict both the phenotypic and the genotypic outcomes with a </a:t>
            </a:r>
            <a:r>
              <a:rPr lang="en-US" dirty="0" err="1" smtClean="0"/>
              <a:t>Punnet</a:t>
            </a:r>
            <a:r>
              <a:rPr lang="en-US" dirty="0" smtClean="0"/>
              <a:t> square.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dihybrid</a:t>
            </a:r>
            <a:r>
              <a:rPr lang="en-US" dirty="0" smtClean="0"/>
              <a:t> cross results in a ___ : 3 : 3 : _____ outcome.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0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the rest of class to work on our study guide for Tuesday’s test. </a:t>
            </a:r>
          </a:p>
          <a:p>
            <a:endParaRPr lang="en-US" dirty="0"/>
          </a:p>
          <a:p>
            <a:r>
              <a:rPr lang="en-US" dirty="0" smtClean="0"/>
              <a:t>We may have not covered all the material on the study guide yet. Do the portion you know how.</a:t>
            </a:r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smtClean="0"/>
              <a:t>on Tuesday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5 Test on Tuesday</a:t>
            </a:r>
          </a:p>
          <a:p>
            <a:r>
              <a:rPr lang="en-US" dirty="0" smtClean="0"/>
              <a:t>Study guide today </a:t>
            </a:r>
          </a:p>
          <a:p>
            <a:r>
              <a:rPr lang="en-US" dirty="0" smtClean="0"/>
              <a:t>Unit 4 test make-up: tutoring on Thursday</a:t>
            </a:r>
          </a:p>
          <a:p>
            <a:r>
              <a:rPr lang="en-US" dirty="0" smtClean="0"/>
              <a:t>Job meeting</a:t>
            </a:r>
          </a:p>
          <a:p>
            <a:r>
              <a:rPr lang="en-US" dirty="0" smtClean="0"/>
              <a:t>If you applied for a job and were absent… </a:t>
            </a:r>
            <a:endParaRPr lang="en-US" dirty="0" smtClean="0"/>
          </a:p>
          <a:p>
            <a:r>
              <a:rPr lang="en-US" dirty="0" smtClean="0"/>
              <a:t>Standards packets (Photosynthesis AND Mitosis</a:t>
            </a:r>
            <a:r>
              <a:rPr lang="en-US" smtClean="0"/>
              <a:t>/Meiosis)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2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will develop, run, and present an original lab study from start to finish.</a:t>
            </a:r>
          </a:p>
          <a:p>
            <a:r>
              <a:rPr lang="en-US" dirty="0" smtClean="0"/>
              <a:t>100% Proficient. 90% Advanced</a:t>
            </a:r>
          </a:p>
          <a:p>
            <a:r>
              <a:rPr lang="en-US" dirty="0" smtClean="0"/>
              <a:t>At least 80% Mastery on all EOC and critical thinking level questions on all unit exams. </a:t>
            </a:r>
          </a:p>
          <a:p>
            <a:r>
              <a:rPr lang="en-US" dirty="0" smtClean="0"/>
              <a:t>At least 5 points of growth on the 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3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on track to be 100% Proficient?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assessment data </a:t>
            </a:r>
          </a:p>
          <a:p>
            <a:r>
              <a:rPr lang="en-US" dirty="0" smtClean="0"/>
              <a:t>Proficient or Advanced</a:t>
            </a:r>
          </a:p>
          <a:p>
            <a:r>
              <a:rPr lang="en-US" dirty="0" smtClean="0"/>
              <a:t>Poster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4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and </a:t>
            </a:r>
            <a:r>
              <a:rPr lang="en-US" dirty="0" err="1" smtClean="0"/>
              <a:t>Dihybrid</a:t>
            </a:r>
            <a:r>
              <a:rPr lang="en-US" dirty="0" smtClean="0"/>
              <a:t> 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http://www.siskiyous.edu/class/bio1/genetics/monohybrid_v2.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http://www.siskiyous.edu/class/bio1/genetics/dihybrid_v2.</a:t>
            </a:r>
            <a:r>
              <a:rPr lang="en-US" dirty="0" smtClean="0">
                <a:hlinkClick r:id="rId3"/>
              </a:rPr>
              <a:t>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Practice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9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Cross/</a:t>
            </a:r>
            <a:r>
              <a:rPr lang="en-US" dirty="0" err="1" smtClean="0"/>
              <a:t>Dihybrid</a:t>
            </a:r>
            <a:r>
              <a:rPr lang="en-US" dirty="0" smtClean="0"/>
              <a:t> Cross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434707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 monohybrid cross is a breeding experiment between P generation </a:t>
            </a:r>
            <a:r>
              <a:rPr lang="en-US" dirty="0"/>
              <a:t>(parental generation) </a:t>
            </a:r>
            <a:r>
              <a:rPr lang="en-US" dirty="0">
                <a:solidFill>
                  <a:srgbClr val="FF0000"/>
                </a:solidFill>
              </a:rPr>
              <a:t>organisms that differ in one trait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(So, seed shape for example) 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err="1">
                <a:solidFill>
                  <a:srgbClr val="FF0000"/>
                </a:solidFill>
              </a:rPr>
              <a:t>dihybrid</a:t>
            </a:r>
            <a:r>
              <a:rPr lang="en-US" dirty="0">
                <a:solidFill>
                  <a:srgbClr val="FF0000"/>
                </a:solidFill>
              </a:rPr>
              <a:t> cross is a breeding experiment between P generation </a:t>
            </a:r>
            <a:r>
              <a:rPr lang="en-US" dirty="0"/>
              <a:t>(parental generation) </a:t>
            </a:r>
            <a:r>
              <a:rPr lang="en-US" dirty="0">
                <a:solidFill>
                  <a:srgbClr val="FF0000"/>
                </a:solidFill>
              </a:rPr>
              <a:t>organisms that differ in two traits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(Mendel’s peas = seed shape AND seed color)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888" y="2946575"/>
            <a:ext cx="44069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5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Reginald </a:t>
            </a:r>
            <a:r>
              <a:rPr lang="en-US" dirty="0" err="1" smtClean="0"/>
              <a:t>Punnett</a:t>
            </a:r>
            <a:endParaRPr lang="en-US" dirty="0" smtClean="0"/>
          </a:p>
          <a:p>
            <a:r>
              <a:rPr lang="en-US" sz="4400" dirty="0" smtClean="0"/>
              <a:t>used to </a:t>
            </a:r>
            <a:r>
              <a:rPr lang="en-US" sz="4400" dirty="0" smtClean="0">
                <a:solidFill>
                  <a:srgbClr val="FF0000"/>
                </a:solidFill>
              </a:rPr>
              <a:t>predict the possible offspring of a cross between two known genotypes </a:t>
            </a:r>
          </a:p>
          <a:p>
            <a:pPr lvl="1"/>
            <a:r>
              <a:rPr lang="en-US" sz="4400" dirty="0" smtClean="0"/>
              <a:t>(Genotype review) </a:t>
            </a:r>
          </a:p>
        </p:txBody>
      </p:sp>
    </p:spTree>
    <p:extLst>
      <p:ext uri="{BB962C8B-B14F-4D97-AF65-F5344CB8AC3E}">
        <p14:creationId xmlns:p14="http://schemas.microsoft.com/office/powerpoint/2010/main" val="279978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Independent Assortment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Mendel’s Law of Independent Assortment states that alleles are randomly distributed during gamete formation </a:t>
            </a:r>
            <a:r>
              <a:rPr lang="en-US" dirty="0" smtClean="0"/>
              <a:t>(Meiosis!)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dihybrid</a:t>
            </a:r>
            <a:r>
              <a:rPr lang="en-US" dirty="0" smtClean="0">
                <a:solidFill>
                  <a:srgbClr val="FF0000"/>
                </a:solidFill>
              </a:rPr>
              <a:t> cross will result in a probable ratio of 9:3:3:1 </a:t>
            </a:r>
          </a:p>
          <a:p>
            <a:pPr lvl="1"/>
            <a:r>
              <a:rPr lang="en-US" dirty="0" smtClean="0"/>
              <a:t>Meaning: 9 offspring of one genotype, 3 offspring of one genotype, 3 offspring of one genotype, 1 offspring of one genotype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5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Probability + </a:t>
            </a:r>
            <a:r>
              <a:rPr lang="en-US" sz="2800" dirty="0" err="1" smtClean="0"/>
              <a:t>Punnett</a:t>
            </a:r>
            <a:r>
              <a:rPr lang="en-US" sz="2800" dirty="0" smtClean="0"/>
              <a:t> squares Practice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6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1080</TotalTime>
  <Words>454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Catalyst</vt:lpstr>
      <vt:lpstr>Announcements </vt:lpstr>
      <vt:lpstr>Big Goals </vt:lpstr>
      <vt:lpstr>Are we on track to be 100% Proficient? </vt:lpstr>
      <vt:lpstr>Monohybrid and Dihybrid  Crosses</vt:lpstr>
      <vt:lpstr>Monohybrid Cross/Dihybrid Cross </vt:lpstr>
      <vt:lpstr>Punnett Squares </vt:lpstr>
      <vt:lpstr>Law of Independent Assortment </vt:lpstr>
      <vt:lpstr>Tomorrow….</vt:lpstr>
      <vt:lpstr>CFU </vt:lpstr>
      <vt:lpstr>Study Guide 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Megan Mitchell</dc:creator>
  <cp:lastModifiedBy>Megan Mitchell</cp:lastModifiedBy>
  <cp:revision>9</cp:revision>
  <dcterms:created xsi:type="dcterms:W3CDTF">2012-01-09T02:22:44Z</dcterms:created>
  <dcterms:modified xsi:type="dcterms:W3CDTF">2012-01-10T21:46:09Z</dcterms:modified>
</cp:coreProperties>
</file>