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15"/>
  </p:notesMasterIdLst>
  <p:sldIdLst>
    <p:sldId id="258" r:id="rId2"/>
    <p:sldId id="257" r:id="rId3"/>
    <p:sldId id="259" r:id="rId4"/>
    <p:sldId id="267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2AB4D-E096-A14E-B0F3-D02E62245D98}" type="datetimeFigureOut">
              <a:rPr lang="en-US" smtClean="0"/>
              <a:t>1/2/12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2833-6F86-B94A-85BD-C93CF0B1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teacher: stamp</a:t>
            </a:r>
            <a:r>
              <a:rPr lang="en-US" baseline="0" dirty="0" smtClean="0"/>
              <a:t> catalysts, take attendance, grade catalysts at the end of the week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Technology manager: responsible for changing power point slides, dealing with any technical glitches that may arise, ensuring that speakers are </a:t>
            </a:r>
            <a:r>
              <a:rPr lang="en-US" baseline="0" dirty="0" err="1" smtClean="0"/>
              <a:t>co</a:t>
            </a:r>
            <a:r>
              <a:rPr lang="en-US" dirty="0" err="1" smtClean="0">
                <a:solidFill>
                  <a:srgbClr val="FF0000"/>
                </a:solidFill>
              </a:rPr>
              <a:t>Dojo</a:t>
            </a:r>
            <a:r>
              <a:rPr lang="en-US" dirty="0" smtClean="0">
                <a:solidFill>
                  <a:srgbClr val="FF0000"/>
                </a:solidFill>
              </a:rPr>
              <a:t> Manager: would be responsible</a:t>
            </a:r>
            <a:r>
              <a:rPr lang="en-US" baseline="0" dirty="0" smtClean="0">
                <a:solidFill>
                  <a:srgbClr val="FF0000"/>
                </a:solidFill>
              </a:rPr>
              <a:t> for entering dojo points into the system. this job would require some work after school.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aseline="0" dirty="0" err="1" smtClean="0"/>
              <a:t>nfigured</a:t>
            </a:r>
            <a:r>
              <a:rPr lang="en-US" baseline="0" dirty="0" smtClean="0"/>
              <a:t> when showing videos, cuing up videos,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2833-6F86-B94A-85BD-C93CF0B1B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January 2,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Seating chart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3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How do organisms inherit traits from their parents?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How do offspring (i.e. children) get certain traits from parents and not others?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How can we use probability to predict what traits offspring will get from their parents?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Questions we will answer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063793" cy="22512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BEYONCE</a:t>
            </a:r>
          </a:p>
          <a:p>
            <a:endParaRPr lang="en-US" dirty="0"/>
          </a:p>
          <a:p>
            <a:r>
              <a:rPr lang="en-US" dirty="0" smtClean="0"/>
              <a:t>+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JAY-Z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Jay-z and </a:t>
            </a:r>
            <a:r>
              <a:rPr lang="en-US" dirty="0" err="1" smtClean="0"/>
              <a:t>Beyonce’s</a:t>
            </a:r>
            <a:r>
              <a:rPr lang="en-US" dirty="0" smtClean="0"/>
              <a:t> baby Partner project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86" y="2020824"/>
            <a:ext cx="3048000" cy="40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25282"/>
            <a:ext cx="2489930" cy="35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</a:t>
            </a:r>
            <a:r>
              <a:rPr lang="en-US" sz="4000" u="sng" dirty="0" smtClean="0"/>
              <a:t>you </a:t>
            </a:r>
            <a:r>
              <a:rPr lang="en-US" sz="4000" dirty="0" smtClean="0"/>
              <a:t>think their baby will look?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You and your partner will…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use the pictures of Jay-Z and Beyoncé to list their physical  traits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Predict and list what traits you think the baby will have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Create a picture (drawing, cut out features) of their baby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On your </a:t>
            </a:r>
            <a:r>
              <a:rPr lang="en-US" sz="4000" dirty="0" smtClean="0"/>
              <a:t>piece of paper</a:t>
            </a:r>
            <a:r>
              <a:rPr lang="en-US" sz="4000" dirty="0" smtClean="0"/>
              <a:t>, </a:t>
            </a:r>
            <a:r>
              <a:rPr lang="en-US" sz="4000" dirty="0" smtClean="0"/>
              <a:t>write three goals that you have for our class and/or yourself this semester.  </a:t>
            </a:r>
            <a:r>
              <a:rPr lang="en-US" sz="4000" dirty="0" smtClean="0"/>
              <a:t>When you get the tape, put a piece of tape on the back. </a:t>
            </a:r>
          </a:p>
          <a:p>
            <a:endParaRPr lang="en-US" sz="4000" dirty="0"/>
          </a:p>
          <a:p>
            <a:r>
              <a:rPr lang="en-US" sz="4000" dirty="0" smtClean="0"/>
              <a:t>As you walk out the door, slap your ET </a:t>
            </a:r>
            <a:r>
              <a:rPr lang="en-US" sz="4000" smtClean="0"/>
              <a:t>on the door!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Slap the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218217" cy="40751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hope you had a great Christmas break! </a:t>
            </a:r>
          </a:p>
          <a:p>
            <a:r>
              <a:rPr lang="en-US" sz="3200" dirty="0" smtClean="0"/>
              <a:t>Write me a five sentence paragraph telling me all the great presents you got and all the fun things you did.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7491"/>
            <a:ext cx="8229600" cy="8478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Welcome Back!!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First catalyst of 2012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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81" y="1654965"/>
            <a:ext cx="1506766" cy="234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3949">
            <a:off x="7229536" y="1685430"/>
            <a:ext cx="1303340" cy="231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7710">
            <a:off x="4980336" y="4147606"/>
            <a:ext cx="3582891" cy="2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“Breathe woman breathe!”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More energy in the morning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More group work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Give us study guides earlier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I feel like I can talk to you about anything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Use beach ball more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 smtClean="0"/>
              <a:t>More experiments </a:t>
            </a:r>
          </a:p>
          <a:p>
            <a:pPr marL="342900" lvl="1" indent="-342900">
              <a:buFont typeface="Arial"/>
              <a:buChar char="•"/>
            </a:pP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Culture/Survey Feedback : 15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400" dirty="0"/>
              <a:t>Vocabulary games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Ms. Mitchell rocks!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More homework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More hands-on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“I wouldn’t mind if you were a little bit more strict on students who don’t do anything.”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“I will try to do better and act more like a leader”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Stop yelling so much </a:t>
            </a:r>
          </a:p>
          <a:p>
            <a:pPr marL="342900" lvl="1" indent="-342900">
              <a:buFont typeface="Arial"/>
              <a:buChar char="•"/>
            </a:pPr>
            <a:r>
              <a:rPr lang="en-US" sz="3400" dirty="0"/>
              <a:t>She makes the best out of a lot of crappy situations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Put the people out who don’t want to pay attention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Stop being so easy on the kids that take advantage of you because you are nice.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She’s the sweetest teacher I got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Slow down the time limits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Phone number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Everyday examples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Games for exit tickets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Lame jokes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 just want to say thanks for helping me with my work and my grades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Better job at controlling the class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Named some kids that are distracting them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“Staying on task while all these immature _______ kids throw stuff, talk, and you know.”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Its not that I wish I was in a different Biology class just that some of the other students were in a different Biology class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days we all enjoy the foolishness, but it shouldn’t be an everyday thing.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7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A positive classroom environment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Teamwork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Stronger focus on our classroom goals (College-ready!!!) 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More rewards for positive behavior; plan for not meeting expectations (Dojo; Consequences) </a:t>
            </a:r>
          </a:p>
          <a:p>
            <a:pPr marL="742950" indent="-742950">
              <a:buAutoNum type="arabicPeriod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are working on second semester: 10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325644" y="2021052"/>
            <a:ext cx="5680488" cy="407517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Chosen from </a:t>
            </a:r>
            <a:r>
              <a:rPr lang="en-US" sz="3600" u="sng" dirty="0" smtClean="0"/>
              <a:t>best</a:t>
            </a:r>
            <a:r>
              <a:rPr lang="en-US" sz="3600" dirty="0" smtClean="0"/>
              <a:t> application—just like a real job!!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Fewer jobs available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Better pay!! 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50 bonus points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Free assignment pass (for real)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Employee appreciation party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Future job references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Clearly defined duties </a:t>
            </a:r>
          </a:p>
          <a:p>
            <a:pPr marL="571500" indent="-57150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This semester…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844" y="2021052"/>
            <a:ext cx="3345444" cy="33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Paper Manager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Librarian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Student Teacher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Messenger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Technology Manager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Lab Manager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Dojo Manager*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21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106</TotalTime>
  <Words>632</Words>
  <Application>Microsoft Macintosh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 Tie</vt:lpstr>
      <vt:lpstr>Seating chart </vt:lpstr>
      <vt:lpstr>Welcome Back!!  First catalyst of 2012  </vt:lpstr>
      <vt:lpstr>Classroom Culture/Survey Feedback : 15 minutes </vt:lpstr>
      <vt:lpstr>survey responses</vt:lpstr>
      <vt:lpstr>Survey responses </vt:lpstr>
      <vt:lpstr>Survey responses</vt:lpstr>
      <vt:lpstr>things we are working on second semester: 10 minutes </vt:lpstr>
      <vt:lpstr>Jobs This semester…</vt:lpstr>
      <vt:lpstr>Positions </vt:lpstr>
      <vt:lpstr>Unit 5 Questions we will answer  </vt:lpstr>
      <vt:lpstr>Jay-z and Beyonce’s baby Partner project </vt:lpstr>
      <vt:lpstr>PowerPoint Presentation</vt:lpstr>
      <vt:lpstr>Exit Ticket: Slap the Door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Seating chart </dc:title>
  <dc:creator>Megan Mitchell</dc:creator>
  <cp:lastModifiedBy>Megan Mitchell</cp:lastModifiedBy>
  <cp:revision>13</cp:revision>
  <dcterms:created xsi:type="dcterms:W3CDTF">2011-12-30T03:37:23Z</dcterms:created>
  <dcterms:modified xsi:type="dcterms:W3CDTF">2012-01-03T02:00:28Z</dcterms:modified>
</cp:coreProperties>
</file>