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4100"/>
            <a:ext cx="6400800" cy="1752600"/>
          </a:xfrm>
        </p:spPr>
        <p:txBody>
          <a:bodyPr/>
          <a:lstStyle/>
          <a:p>
            <a:r>
              <a:rPr lang="en-US" dirty="0" smtClean="0"/>
              <a:t>Catalyst Thursday Jan.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653" y="596556"/>
            <a:ext cx="8215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Make up a five line song, poem or rap about Mendel’s experiments with pea plants. You may use your notes.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406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is canceled today. </a:t>
            </a:r>
          </a:p>
          <a:p>
            <a:r>
              <a:rPr lang="en-US" dirty="0" smtClean="0"/>
              <a:t>Job applications due tomorrow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forget our website!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3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will develop, run, and present an original lab study from start to finish. </a:t>
            </a:r>
          </a:p>
          <a:p>
            <a:r>
              <a:rPr lang="en-US" dirty="0" smtClean="0"/>
              <a:t>100% Proficient; 90% Advanced </a:t>
            </a:r>
          </a:p>
          <a:p>
            <a:r>
              <a:rPr lang="en-US" dirty="0" smtClean="0"/>
              <a:t>At least 80% mastery of EOC and college-level questions on all unit exams.</a:t>
            </a:r>
          </a:p>
          <a:p>
            <a:r>
              <a:rPr lang="en-US" dirty="0" smtClean="0"/>
              <a:t>At least five points of growth on the 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do several activities continuing our investigation of Mendel’s experiments with pea plants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5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QuickFire</a:t>
            </a:r>
            <a:r>
              <a:rPr lang="en-US" dirty="0" smtClean="0"/>
              <a:t> CFU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name of the scientist we are talking about? </a:t>
            </a:r>
          </a:p>
          <a:p>
            <a:r>
              <a:rPr lang="en-US" dirty="0" smtClean="0"/>
              <a:t>What is he the father of? </a:t>
            </a:r>
          </a:p>
          <a:p>
            <a:r>
              <a:rPr lang="en-US" dirty="0" smtClean="0"/>
              <a:t>What organisms did he bred? </a:t>
            </a:r>
          </a:p>
          <a:p>
            <a:r>
              <a:rPr lang="en-US" dirty="0" smtClean="0"/>
              <a:t>Pea plants are self-pollinating, meaning they can reproduce on their own. Mendel cross-pollinated pea plants. What does this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9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QuickFire</a:t>
            </a:r>
            <a:r>
              <a:rPr lang="en-US" dirty="0" smtClean="0"/>
              <a:t> CFU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types of seed shape? </a:t>
            </a:r>
          </a:p>
          <a:p>
            <a:r>
              <a:rPr lang="en-US" dirty="0" smtClean="0"/>
              <a:t>When Mendel bred the P generation, what weird thing occurred in their offspring? </a:t>
            </a:r>
          </a:p>
          <a:p>
            <a:r>
              <a:rPr lang="en-US" dirty="0" smtClean="0"/>
              <a:t>How many wrinkled seeds appeared in the F2 generation? </a:t>
            </a:r>
          </a:p>
          <a:p>
            <a:r>
              <a:rPr lang="en-US" dirty="0" smtClean="0"/>
              <a:t>What is inheritance?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1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Mini-Posters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draw….</a:t>
            </a:r>
          </a:p>
          <a:p>
            <a:pPr lvl="1"/>
            <a:r>
              <a:rPr lang="en-US" dirty="0" smtClean="0"/>
              <a:t>Mendel in his pea plant garden</a:t>
            </a:r>
          </a:p>
          <a:p>
            <a:pPr lvl="1"/>
            <a:r>
              <a:rPr lang="en-US" dirty="0" smtClean="0"/>
              <a:t>the three different generations of pea plants</a:t>
            </a:r>
          </a:p>
          <a:p>
            <a:pPr lvl="1"/>
            <a:r>
              <a:rPr lang="en-US" dirty="0" smtClean="0"/>
              <a:t>the different traits Mendel studied (seed shape, seed color)</a:t>
            </a:r>
          </a:p>
          <a:p>
            <a:pPr lvl="1"/>
            <a:r>
              <a:rPr lang="en-US" dirty="0" smtClean="0"/>
              <a:t>a cartoon explaining what Mendel did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Crossword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finished with your mini-poster (complete illustration, colored nicely, and Ms. M approved), you may get a crossword puzzle. </a:t>
            </a:r>
          </a:p>
          <a:p>
            <a:endParaRPr lang="en-US" dirty="0"/>
          </a:p>
          <a:p>
            <a:r>
              <a:rPr lang="en-US" dirty="0" smtClean="0"/>
              <a:t>You may use your notes on the puzzle!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9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3385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Mendel Vocabulary Hangman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208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</TotalTime>
  <Words>294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PowerPoint Presentation</vt:lpstr>
      <vt:lpstr>Announcements</vt:lpstr>
      <vt:lpstr>Big Goals</vt:lpstr>
      <vt:lpstr>Today…</vt:lpstr>
      <vt:lpstr>QuickFire CFU </vt:lpstr>
      <vt:lpstr>QuickFire CFU</vt:lpstr>
      <vt:lpstr>Mendel Mini-Posters</vt:lpstr>
      <vt:lpstr>Mendel Crossword</vt:lpstr>
      <vt:lpstr>Mendel Vocabulary Hangman 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Mitchell</dc:creator>
  <cp:lastModifiedBy>Megan Mitchell</cp:lastModifiedBy>
  <cp:revision>3</cp:revision>
  <dcterms:created xsi:type="dcterms:W3CDTF">2012-01-05T01:47:33Z</dcterms:created>
  <dcterms:modified xsi:type="dcterms:W3CDTF">2012-01-05T02:05:55Z</dcterms:modified>
</cp:coreProperties>
</file>