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4999"/>
            <a:ext cx="6938963" cy="1582271"/>
          </a:xfrm>
        </p:spPr>
        <p:txBody>
          <a:bodyPr anchor="b" anchorCtr="0"/>
          <a:lstStyle>
            <a:lvl1pPr>
              <a:lnSpc>
                <a:spcPct val="95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487271"/>
            <a:ext cx="6938961" cy="1143000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5715000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5715000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5715000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686766"/>
            <a:ext cx="7315200" cy="400705"/>
          </a:xfrm>
          <a:prstGeom prst="rect">
            <a:avLst/>
          </a:prstGeom>
        </p:spPr>
      </p:pic>
      <p:pic>
        <p:nvPicPr>
          <p:cNvPr id="10" name="Picture 9" descr="coverAccentTo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619136"/>
            <a:ext cx="7315200" cy="39138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54083" y="673398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754083" y="5636584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4169" y="5636584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4169" y="673398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1121" y="914400"/>
            <a:ext cx="3108960" cy="481584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500"/>
              </a:spcBef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aption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752600" y="565897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752600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8450" y="412824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8450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780826"/>
            <a:ext cx="45720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93402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7649" y="4128247"/>
            <a:ext cx="742950" cy="361950"/>
          </a:xfrm>
          <a:prstGeom prst="rect">
            <a:avLst/>
          </a:prstGeom>
          <a:noFill/>
        </p:spPr>
      </p:pic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3402" y="56589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7649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912659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084294"/>
            <a:ext cx="7543800" cy="3639670"/>
          </a:xfrm>
        </p:spPr>
        <p:txBody>
          <a:bodyPr vert="eaVert"/>
          <a:lstStyle>
            <a:lvl5pPr>
              <a:defRPr/>
            </a:lvl5pPr>
            <a:lvl6pPr marL="2286000">
              <a:defRPr/>
            </a:lvl6pPr>
            <a:lvl7pPr marL="2286000">
              <a:defRPr/>
            </a:lvl7pPr>
            <a:lvl8pPr marL="2286000">
              <a:defRPr/>
            </a:lvl8pPr>
            <a:lvl9pPr marL="22860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22048"/>
            <a:ext cx="1676400" cy="4814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22048"/>
            <a:ext cx="5638800" cy="481488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5122" name="Picture 2" descr="vertical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6225" y="860612"/>
            <a:ext cx="247364" cy="4937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519" y="4038600"/>
            <a:ext cx="6938963" cy="1174376"/>
          </a:xfrm>
        </p:spPr>
        <p:txBody>
          <a:bodyPr anchor="b" anchorCtr="0">
            <a:noAutofit/>
          </a:bodyPr>
          <a:lstStyle>
            <a:lvl1pPr>
              <a:lnSpc>
                <a:spcPct val="95000"/>
              </a:lnSpc>
              <a:defRPr sz="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20" y="5212977"/>
            <a:ext cx="6938961" cy="77544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6214969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6214969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14969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915801"/>
            <a:ext cx="7315200" cy="400705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188720" y="1004455"/>
            <a:ext cx="6766560" cy="2729345"/>
          </a:xfrm>
          <a:solidFill>
            <a:schemeClr val="bg2"/>
          </a:solidFill>
          <a:ln w="127000">
            <a:solidFill>
              <a:schemeClr val="tx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2" y="1904998"/>
            <a:ext cx="6938964" cy="15822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012" y="3487271"/>
            <a:ext cx="6938960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SectionAccent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18488"/>
            <a:ext cx="7315200" cy="356382"/>
          </a:xfrm>
          <a:prstGeom prst="rect">
            <a:avLst/>
          </a:prstGeom>
          <a:noFill/>
        </p:spPr>
      </p:pic>
      <p:pic>
        <p:nvPicPr>
          <p:cNvPr id="1027" name="Picture 3" descr="SectionAccent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690872"/>
            <a:ext cx="7315200" cy="35638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6106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5013" indent="-282575">
              <a:defRPr sz="1800"/>
            </a:lvl7pPr>
            <a:lvl8pPr marL="2287588" indent="-282575">
              <a:defRPr sz="1800"/>
            </a:lvl8pPr>
            <a:lvl9pPr marL="2568575" indent="-2809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100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4163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9006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6106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7775" y="2686050"/>
            <a:ext cx="2609850" cy="133350"/>
          </a:xfrm>
          <a:prstGeom prst="rect">
            <a:avLst/>
          </a:prstGeom>
          <a:noFill/>
        </p:spPr>
      </p:pic>
      <p:pic>
        <p:nvPicPr>
          <p:cNvPr id="12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681" y="2686050"/>
            <a:ext cx="2609850" cy="133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106" y="914400"/>
            <a:ext cx="3429000" cy="4815841"/>
          </a:xfrm>
        </p:spPr>
        <p:txBody>
          <a:bodyPr>
            <a:normAutofit/>
          </a:bodyPr>
          <a:lstStyle>
            <a:lvl1pPr marL="341313" indent="-341313">
              <a:defRPr sz="2200"/>
            </a:lvl1pPr>
            <a:lvl2pPr marL="631825" indent="-284163">
              <a:defRPr sz="2000"/>
            </a:lvl2pPr>
            <a:lvl3pPr marL="914400" indent="-284163">
              <a:defRPr sz="1800"/>
            </a:lvl3pPr>
            <a:lvl4pPr marL="1196975" indent="-284163">
              <a:defRPr sz="1800"/>
            </a:lvl4pPr>
            <a:lvl5pPr marL="1487488" indent="-284163">
              <a:defRPr sz="1800"/>
            </a:lvl5pPr>
            <a:lvl6pPr marL="1770063" indent="-284163">
              <a:defRPr sz="1800"/>
            </a:lvl6pPr>
            <a:lvl7pPr marL="2060575" indent="-284163">
              <a:defRPr sz="1800"/>
            </a:lvl7pPr>
            <a:lvl8pPr marL="2344738" indent="-284163">
              <a:defRPr sz="1800"/>
            </a:lvl8pPr>
            <a:lvl9pPr marL="2627313" indent="-2841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3074" name="Picture 2" descr="caption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Edging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381000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84294"/>
            <a:ext cx="6949440" cy="3639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118412"/>
            <a:ext cx="2133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11/21/11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18412"/>
            <a:ext cx="2895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118412"/>
            <a:ext cx="4572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SzPct val="100000"/>
        <a:buFont typeface="Wingdings" pitchFamily="2" charset="2"/>
        <a:buChar char="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smitchellbio.weebly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YOUR NOTES FOR 7 MINUTES IN PREPARATION FOR TODAY’S TEST.</a:t>
            </a:r>
          </a:p>
          <a:p>
            <a:r>
              <a:rPr lang="en-US" dirty="0" smtClean="0"/>
              <a:t>USE THIS TIME WISELY.</a:t>
            </a:r>
          </a:p>
          <a:p>
            <a:r>
              <a:rPr lang="en-US" smtClean="0"/>
              <a:t>ASK QUESTIONS.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11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www.msmitchellbio.weebly.com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ESSAY 2 DUE TOMORROW </a:t>
            </a:r>
            <a:endParaRPr lang="en-US" dirty="0" smtClean="0"/>
          </a:p>
          <a:p>
            <a:r>
              <a:rPr lang="en-US" dirty="0" smtClean="0"/>
              <a:t>For those of you with missing tests…</a:t>
            </a:r>
          </a:p>
          <a:p>
            <a:r>
              <a:rPr lang="en-US" dirty="0" smtClean="0"/>
              <a:t>LAB TOMORROW (Room change) </a:t>
            </a:r>
          </a:p>
          <a:p>
            <a:r>
              <a:rPr lang="en-US" dirty="0" smtClean="0"/>
              <a:t>Extra credit opportunity after exam</a:t>
            </a:r>
          </a:p>
          <a:p>
            <a:r>
              <a:rPr lang="en-US" dirty="0" smtClean="0"/>
              <a:t>Mastery Make-Up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26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SILENT </a:t>
            </a:r>
          </a:p>
          <a:p>
            <a:r>
              <a:rPr lang="en-US" dirty="0" smtClean="0"/>
              <a:t>INDEPENDENT</a:t>
            </a:r>
          </a:p>
          <a:p>
            <a:r>
              <a:rPr lang="en-US" dirty="0" smtClean="0"/>
              <a:t>When you are finished, turn your exam over. You may: </a:t>
            </a:r>
          </a:p>
          <a:p>
            <a:pPr lvl="1"/>
            <a:r>
              <a:rPr lang="en-US" dirty="0" smtClean="0"/>
              <a:t>work on extra-credit assignment</a:t>
            </a:r>
          </a:p>
          <a:p>
            <a:pPr lvl="1"/>
            <a:r>
              <a:rPr lang="en-US" dirty="0" smtClean="0"/>
              <a:t>work </a:t>
            </a:r>
            <a:r>
              <a:rPr lang="en-US" smtClean="0"/>
              <a:t>on Essay 2 </a:t>
            </a:r>
            <a:endParaRPr lang="en-US" dirty="0" smtClean="0"/>
          </a:p>
          <a:p>
            <a:pPr lvl="1"/>
            <a:r>
              <a:rPr lang="en-US" dirty="0" smtClean="0"/>
              <a:t>work on an assignment from another class</a:t>
            </a:r>
          </a:p>
          <a:p>
            <a:pPr lvl="1"/>
            <a:r>
              <a:rPr lang="en-US" dirty="0" smtClean="0"/>
              <a:t>draw, read, etc. </a:t>
            </a:r>
          </a:p>
          <a:p>
            <a:pPr lvl="1"/>
            <a:r>
              <a:rPr lang="en-US" dirty="0" smtClean="0"/>
              <a:t>YOU MUST BE BUSY AND YOU MUST BE SILENT.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392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rmal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Form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0000"/>
                <a:satMod val="200000"/>
              </a:schemeClr>
              <a:schemeClr val="phClr">
                <a:shade val="9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135000"/>
              </a:schemeClr>
              <a:schemeClr val="phClr">
                <a:shade val="80000"/>
                <a:satMod val="150000"/>
              </a:schemeClr>
            </a:duotone>
          </a:blip>
          <a:tile tx="0" ty="0" sx="65000" sy="65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>
              <a:shade val="90000"/>
              <a:alpha val="90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85000"/>
              <a:alpha val="90000"/>
              <a:satMod val="125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88900" dist="38100" dir="5400000" sx="101000" sy="101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6000000"/>
            </a:lightRig>
          </a:scene3d>
          <a:sp3d prstMaterial="metal">
            <a:bevelT w="25400" h="12700" prst="artDeco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tint val="50000"/>
                <a:satMod val="250000"/>
              </a:schemeClr>
              <a:schemeClr val="phClr">
                <a:shade val="80000"/>
                <a:satMod val="175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10000"/>
                <a:satMod val="260000"/>
                <a:lumMod val="115000"/>
              </a:schemeClr>
              <a:schemeClr val="phClr">
                <a:shade val="75000"/>
                <a:satMod val="175000"/>
                <a:lumMod val="10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Formal.thmx</Template>
  <TotalTime>4</TotalTime>
  <Words>102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Formal</vt:lpstr>
      <vt:lpstr>STUDY TIME</vt:lpstr>
      <vt:lpstr>Announcements </vt:lpstr>
      <vt:lpstr>Unit 3 Exam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 </dc:title>
  <dc:creator>Megan Mitchell</dc:creator>
  <cp:lastModifiedBy>Megan Mitchell</cp:lastModifiedBy>
  <cp:revision>4</cp:revision>
  <dcterms:created xsi:type="dcterms:W3CDTF">2011-11-21T04:19:26Z</dcterms:created>
  <dcterms:modified xsi:type="dcterms:W3CDTF">2011-11-21T13:16:56Z</dcterms:modified>
</cp:coreProperties>
</file>