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05874" y="1139570"/>
            <a:ext cx="5985159" cy="1606102"/>
          </a:xfrm>
        </p:spPr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521834" y="3566857"/>
            <a:ext cx="6142348" cy="2809953"/>
          </a:xfrm>
        </p:spPr>
        <p:txBody>
          <a:bodyPr/>
          <a:lstStyle/>
          <a:p>
            <a:pPr algn="l"/>
            <a:r>
              <a:rPr lang="en-US" dirty="0" smtClean="0"/>
              <a:t>Create </a:t>
            </a:r>
            <a:r>
              <a:rPr lang="en-US" dirty="0" err="1" smtClean="0"/>
              <a:t>Punnett</a:t>
            </a:r>
            <a:r>
              <a:rPr lang="en-US" dirty="0" smtClean="0"/>
              <a:t> squares based on the following crosses: </a:t>
            </a:r>
          </a:p>
          <a:p>
            <a:pPr marL="457200" indent="-457200" algn="l">
              <a:buAutoNum type="alphaLcPeriod"/>
            </a:pPr>
            <a:r>
              <a:rPr lang="en-US" dirty="0" smtClean="0"/>
              <a:t>P1: </a:t>
            </a:r>
            <a:r>
              <a:rPr lang="en-US" dirty="0" err="1" smtClean="0"/>
              <a:t>Yy</a:t>
            </a:r>
            <a:r>
              <a:rPr lang="en-US" dirty="0" smtClean="0"/>
              <a:t> ; P2:  YY</a:t>
            </a:r>
          </a:p>
          <a:p>
            <a:pPr marL="457200" indent="-457200" algn="l">
              <a:buAutoNum type="alphaLcPeriod"/>
            </a:pPr>
            <a:r>
              <a:rPr lang="en-US" dirty="0" smtClean="0"/>
              <a:t>P1: </a:t>
            </a:r>
            <a:r>
              <a:rPr lang="en-US" dirty="0" err="1" smtClean="0"/>
              <a:t>uu</a:t>
            </a:r>
            <a:r>
              <a:rPr lang="en-US" dirty="0" smtClean="0"/>
              <a:t>; P2: UU</a:t>
            </a:r>
          </a:p>
          <a:p>
            <a:pPr marL="457200" indent="-457200" algn="l">
              <a:buAutoNum type="alphaLcPeriod"/>
            </a:pPr>
            <a:r>
              <a:rPr lang="en-US" dirty="0" smtClean="0"/>
              <a:t>P1: XX; P2: Xx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17707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4 Test Make-Up</a:t>
            </a:r>
          </a:p>
          <a:p>
            <a:r>
              <a:rPr lang="en-US" dirty="0" smtClean="0"/>
              <a:t>Standards </a:t>
            </a:r>
            <a:r>
              <a:rPr lang="en-US" dirty="0" smtClean="0"/>
              <a:t>Packets</a:t>
            </a:r>
          </a:p>
          <a:p>
            <a:r>
              <a:rPr lang="en-US" smtClean="0"/>
              <a:t>Dojo Review!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96626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Packets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Show-Check</a:t>
            </a:r>
          </a:p>
          <a:p>
            <a:r>
              <a:rPr lang="en-US" dirty="0" smtClean="0"/>
              <a:t>Worth 40 points</a:t>
            </a:r>
          </a:p>
          <a:p>
            <a:r>
              <a:rPr lang="en-US" dirty="0" smtClean="0"/>
              <a:t>Where we left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78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52" y="211603"/>
            <a:ext cx="5804467" cy="38965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77949" y="4594213"/>
            <a:ext cx="7337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Spongebob</a:t>
            </a:r>
            <a:r>
              <a:rPr lang="en-US" sz="2800" dirty="0" smtClean="0"/>
              <a:t> is heterozygous for his </a:t>
            </a:r>
            <a:r>
              <a:rPr lang="en-US" sz="2800" dirty="0" err="1" smtClean="0"/>
              <a:t>squarepants</a:t>
            </a:r>
            <a:r>
              <a:rPr lang="en-US" sz="2800" dirty="0" smtClean="0"/>
              <a:t> and heterozygous for round eyes. </a:t>
            </a:r>
            <a:r>
              <a:rPr lang="en-US" sz="2800" dirty="0" err="1" smtClean="0"/>
              <a:t>SpongSusie</a:t>
            </a:r>
            <a:r>
              <a:rPr lang="en-US" sz="2800" dirty="0" smtClean="0"/>
              <a:t> is homozygous for </a:t>
            </a:r>
            <a:r>
              <a:rPr lang="en-US" sz="2800" dirty="0" err="1" smtClean="0"/>
              <a:t>roundpants</a:t>
            </a:r>
            <a:r>
              <a:rPr lang="en-US" sz="2800" dirty="0" smtClean="0"/>
              <a:t> and homozygous for oval eyes.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913964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3230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Have you ever…</a:t>
            </a:r>
          </a:p>
          <a:p>
            <a:r>
              <a:rPr lang="en-US" dirty="0" smtClean="0"/>
              <a:t>Been afraid to share an answer or opinion because you thought you’d be laughed at or judged? </a:t>
            </a:r>
          </a:p>
          <a:p>
            <a:r>
              <a:rPr lang="en-US" dirty="0" smtClean="0"/>
              <a:t>Stayed silent when you felt like you should say something?</a:t>
            </a:r>
          </a:p>
          <a:p>
            <a:r>
              <a:rPr lang="en-US" dirty="0" smtClean="0"/>
              <a:t>Been interrupted when trying to speak? </a:t>
            </a:r>
          </a:p>
          <a:p>
            <a:r>
              <a:rPr lang="en-US" dirty="0" err="1" smtClean="0"/>
              <a:t>Interupted</a:t>
            </a:r>
            <a:r>
              <a:rPr lang="en-US" dirty="0" smtClean="0"/>
              <a:t> someone else who was trying to speak? </a:t>
            </a:r>
          </a:p>
          <a:p>
            <a:r>
              <a:rPr lang="en-US" dirty="0" smtClean="0"/>
              <a:t>Felt disrespected, offended or put down? </a:t>
            </a:r>
          </a:p>
          <a:p>
            <a:r>
              <a:rPr lang="en-US" dirty="0" smtClean="0"/>
              <a:t>Felt comfortable sharing your ideas and questions? </a:t>
            </a:r>
          </a:p>
          <a:p>
            <a:r>
              <a:rPr lang="en-US" dirty="0" smtClean="0"/>
              <a:t>What was happening at that moment? </a:t>
            </a:r>
          </a:p>
        </p:txBody>
      </p:sp>
    </p:spTree>
    <p:extLst>
      <p:ext uri="{BB962C8B-B14F-4D97-AF65-F5344CB8AC3E}">
        <p14:creationId xmlns:p14="http://schemas.microsoft.com/office/powerpoint/2010/main" val="42034777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Listen with respect. Try to understand what someone is saying before rushing to judgment. </a:t>
            </a:r>
          </a:p>
          <a:p>
            <a:r>
              <a:rPr lang="en-US" dirty="0" smtClean="0"/>
              <a:t>If you don’t understand something, as a question. </a:t>
            </a:r>
          </a:p>
          <a:p>
            <a:r>
              <a:rPr lang="en-US" dirty="0" smtClean="0"/>
              <a:t>Do not interrupt others while they are speaking” </a:t>
            </a:r>
          </a:p>
          <a:p>
            <a:r>
              <a:rPr lang="en-US" dirty="0" smtClean="0"/>
              <a:t>If someone says something that hurts or offends you, do not attack the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853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Classroom Contract : Norms </a:t>
            </a:r>
            <a:r>
              <a:rPr lang="en-US" smtClean="0"/>
              <a:t>and Consequences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74730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312</TotalTime>
  <Words>213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Catalyst</vt:lpstr>
      <vt:lpstr>Announcements </vt:lpstr>
      <vt:lpstr>Punnett Square Packets </vt:lpstr>
      <vt:lpstr>PowerPoint Presentation</vt:lpstr>
      <vt:lpstr>PowerPoint Presentation</vt:lpstr>
      <vt:lpstr>Classroom Contract </vt:lpstr>
      <vt:lpstr>Example Norms </vt:lpstr>
      <vt:lpstr>Our Classroom Contract : Norms and Consequences 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Megan Mitchell</dc:creator>
  <cp:lastModifiedBy>Megan Mitchell</cp:lastModifiedBy>
  <cp:revision>6</cp:revision>
  <dcterms:created xsi:type="dcterms:W3CDTF">2012-01-12T20:59:01Z</dcterms:created>
  <dcterms:modified xsi:type="dcterms:W3CDTF">2012-01-13T17:53:45Z</dcterms:modified>
</cp:coreProperties>
</file>