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5" r:id="rId1"/>
  </p:sldMasterIdLst>
  <p:sldIdLst>
    <p:sldId id="256" r:id="rId2"/>
    <p:sldId id="260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-22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ED3E41-E2DE-48B7-AD25-2C05D8372D60}" type="datetime4">
              <a:rPr lang="en-US" smtClean="0"/>
              <a:pPr/>
              <a:t>March 4,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3/4/12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3/4/12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02C6-8B37-41F0-B3E4-774551D1C22F}" type="datetime4">
              <a:rPr lang="en-US" smtClean="0"/>
              <a:pPr/>
              <a:t>March 4,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8F78D1B-BB73-41B2-8202-C6678B761557}" type="datetime4">
              <a:rPr lang="en-US" smtClean="0"/>
              <a:pPr/>
              <a:t>March 4,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1E46-B9AD-4605-BA48-F4BA770367EA}" type="datetime4">
              <a:rPr lang="en-US" smtClean="0"/>
              <a:pPr/>
              <a:t>March 4,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4492-1D66-40E5-BF5F-8AE5B76A3760}" type="datetime4">
              <a:rPr lang="en-US" smtClean="0"/>
              <a:pPr/>
              <a:t>March 4, 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120655-FBEF-4656-A8A9-E7D9EB4F4DEC}" type="datetime4">
              <a:rPr lang="en-US" smtClean="0"/>
              <a:pPr/>
              <a:t>March 4, 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2BA2-D035-44CD-B6C5-345CD46C68A9}" type="datetime4">
              <a:rPr lang="en-US" smtClean="0"/>
              <a:pPr/>
              <a:t>March 4, 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2544D9-E8EB-4DFC-9BAC-8FC5CFB1A919}" type="datetime4">
              <a:rPr lang="en-US" smtClean="0"/>
              <a:pPr/>
              <a:t>March 4, 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F894904-8048-429B-BF77-F17DA8F8287B}" type="datetime4">
              <a:rPr lang="en-US" smtClean="0"/>
              <a:pPr/>
              <a:t>March 4,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6441D7B3-F7C5-4013-AC5D-399DD8DB11FA}" type="datetime4">
              <a:rPr lang="en-US" smtClean="0"/>
              <a:pPr/>
              <a:t>March 4,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hf sldNum="0" hdr="0" ftr="0" dt="0"/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743323" y="1172517"/>
            <a:ext cx="5120640" cy="413010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7 minutes: Answer Questions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Pass out pens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Number passed out</a:t>
            </a:r>
          </a:p>
          <a:p>
            <a:r>
              <a:rPr lang="en-US" sz="3200" dirty="0" smtClean="0"/>
              <a:t>4 minutes: Grading/Questions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68923" y="24957"/>
            <a:ext cx="5120640" cy="1147560"/>
          </a:xfrm>
        </p:spPr>
        <p:txBody>
          <a:bodyPr/>
          <a:lstStyle/>
          <a:p>
            <a:r>
              <a:rPr lang="en-US" dirty="0" smtClean="0"/>
              <a:t>EOC CATALYST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727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WAIM sheet turn-in </a:t>
            </a:r>
          </a:p>
          <a:p>
            <a:r>
              <a:rPr lang="en-US" dirty="0" smtClean="0"/>
              <a:t>If you were absent….</a:t>
            </a:r>
          </a:p>
          <a:p>
            <a:r>
              <a:rPr lang="en-US" dirty="0" smtClean="0"/>
              <a:t>Tutoring: Today, Tuesday, </a:t>
            </a:r>
            <a:r>
              <a:rPr lang="en-US" dirty="0" smtClean="0"/>
              <a:t>Thursday</a:t>
            </a:r>
          </a:p>
          <a:p>
            <a:r>
              <a:rPr lang="en-US" dirty="0" smtClean="0"/>
              <a:t>Unit </a:t>
            </a:r>
            <a:r>
              <a:rPr lang="en-US" smtClean="0"/>
              <a:t>6 Test </a:t>
            </a:r>
            <a:endParaRPr lang="en-US" dirty="0" smtClean="0"/>
          </a:p>
          <a:p>
            <a:r>
              <a:rPr lang="en-US" sz="4800" dirty="0" smtClean="0"/>
              <a:t>MAKE UP WORK DUE BY 2:15 THURSDAY. NO EXCUSES. NO EXCEPTIONS.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8015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3600" dirty="0" smtClean="0"/>
              <a:t>SWBAT define evolution. </a:t>
            </a:r>
          </a:p>
          <a:p>
            <a:r>
              <a:rPr lang="en-US" sz="3600" dirty="0"/>
              <a:t>SWBAT define </a:t>
            </a:r>
            <a:r>
              <a:rPr lang="en-US" sz="3600" dirty="0" smtClean="0"/>
              <a:t>adaptation and describe Darwin’s observations of Galapagos finches. </a:t>
            </a:r>
            <a:endParaRPr lang="en-US" sz="3600" b="1" i="1" dirty="0"/>
          </a:p>
          <a:p>
            <a:r>
              <a:rPr lang="en-US" sz="3600" b="1" i="1" dirty="0" smtClean="0"/>
              <a:t>SWBAT </a:t>
            </a:r>
            <a:r>
              <a:rPr lang="en-US" sz="3600" b="1" i="1" dirty="0"/>
              <a:t>distinguish between convergent and divergent evolution</a:t>
            </a:r>
            <a:r>
              <a:rPr lang="en-US" sz="36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824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 15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We are going to be divided into groups. </a:t>
            </a:r>
          </a:p>
          <a:p>
            <a:r>
              <a:rPr lang="en-US" sz="3200" dirty="0" smtClean="0"/>
              <a:t>1. Reading a passage on a specific topic. </a:t>
            </a:r>
          </a:p>
          <a:p>
            <a:r>
              <a:rPr lang="en-US" sz="3200" dirty="0" smtClean="0"/>
              <a:t>2. As a group, you will pull out 3 or 4 key points about your passage. What was it about? What do your classmates need to know? </a:t>
            </a:r>
          </a:p>
          <a:p>
            <a:r>
              <a:rPr lang="en-US" sz="3200" dirty="0" smtClean="0"/>
              <a:t>3. Each group member writes down key points on a sheet of paper. </a:t>
            </a:r>
          </a:p>
          <a:p>
            <a:r>
              <a:rPr lang="en-US" sz="3200" dirty="0" smtClean="0"/>
              <a:t>4. As “student teachers,” you will share the contents of your paragraph and key points with the class.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88686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Points: 15 minutes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568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1692</TotalTime>
  <Words>168</Words>
  <Application>Microsoft Macintosh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SOHO</vt:lpstr>
      <vt:lpstr>EOC CATALYST #1</vt:lpstr>
      <vt:lpstr>Announcements </vt:lpstr>
      <vt:lpstr>Objectives </vt:lpstr>
      <vt:lpstr>Today: 15 minutes</vt:lpstr>
      <vt:lpstr>Key Points: 15 minutes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EOC CATALYST #1</dc:title>
  <dc:creator>Administrator</dc:creator>
  <cp:lastModifiedBy>Administrator</cp:lastModifiedBy>
  <cp:revision>3</cp:revision>
  <dcterms:created xsi:type="dcterms:W3CDTF">2012-03-03T19:52:06Z</dcterms:created>
  <dcterms:modified xsi:type="dcterms:W3CDTF">2012-03-05T00:09:35Z</dcterms:modified>
</cp:coreProperties>
</file>