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7D77A00-EC51-EC46-9262-4D61AB5977E2}" type="datetimeFigureOut">
              <a:rPr lang="en-US" smtClean="0"/>
              <a:t>2/8/12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0C1A38-7323-AE46-9B66-0901F726A2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yer.discoveryeducation.com/index.cfm?guidAssetId=9390C23D-D6CF-454C-93C8-BE7E8D6AE60B&amp;blnFromSearch=1&amp;productcode=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206501"/>
            <a:ext cx="6480048" cy="44323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Create the complementary strand for the following: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atcgacatggactaattccg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CGGCATATTTAGCGGTACCA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75" y="668512"/>
            <a:ext cx="6480048" cy="53798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Catalyst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79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DNA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strands? </a:t>
            </a:r>
          </a:p>
          <a:p>
            <a:endParaRPr lang="en-US" dirty="0"/>
          </a:p>
          <a:p>
            <a:r>
              <a:rPr lang="en-US" dirty="0" smtClean="0"/>
              <a:t>Adenine = ? </a:t>
            </a:r>
          </a:p>
          <a:p>
            <a:endParaRPr lang="en-US" dirty="0"/>
          </a:p>
          <a:p>
            <a:r>
              <a:rPr lang="en-US" dirty="0" smtClean="0"/>
              <a:t>Uses what sugar? </a:t>
            </a:r>
          </a:p>
          <a:p>
            <a:endParaRPr lang="en-US" dirty="0"/>
          </a:p>
          <a:p>
            <a:r>
              <a:rPr lang="en-US" dirty="0" smtClean="0"/>
              <a:t>Used in what process?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5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</a:rPr>
              <a:t>  How does the cell use DNA to make proteins?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Arial" charset="0"/>
                <a:ea typeface="ＭＳ Ｐゴシック" charset="0"/>
              </a:rPr>
              <a:t>-</a:t>
            </a:r>
            <a:r>
              <a:rPr lang="en-US">
                <a:latin typeface="Arial" charset="0"/>
                <a:ea typeface="ＭＳ Ｐゴシック" charset="0"/>
              </a:rPr>
              <a:t>DNA is used as directions for making proteins.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-DNA cannot leave the nucleus, so in order to make proteins, RNA must be made.	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-RNA is much like DNA however it only has one strand and instead of using the nucleotide Thymine (T) it uses the nucleotide Uracil (U).  (A=U)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-RNA uses the sugar ribose while DNA uses the sugar deoxyribose. </a:t>
            </a:r>
          </a:p>
        </p:txBody>
      </p:sp>
    </p:spTree>
    <p:extLst>
      <p:ext uri="{BB962C8B-B14F-4D97-AF65-F5344CB8AC3E}">
        <p14:creationId xmlns:p14="http://schemas.microsoft.com/office/powerpoint/2010/main" val="285301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RNA</a:t>
            </a:r>
          </a:p>
        </p:txBody>
      </p:sp>
      <p:pic>
        <p:nvPicPr>
          <p:cNvPr id="5122" name="Picture 5" descr="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3829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DAY TO MAKE UP UNIT 6 EXAM</a:t>
            </a:r>
          </a:p>
          <a:p>
            <a:r>
              <a:rPr lang="en-US" dirty="0" smtClean="0"/>
              <a:t>QUESTIONS ABOUT PROGRESS REPORT? COME TO TUTORING!</a:t>
            </a:r>
          </a:p>
          <a:p>
            <a:r>
              <a:rPr lang="en-US" dirty="0" smtClean="0"/>
              <a:t>SURVEYS WILL GO OUT </a:t>
            </a:r>
            <a:r>
              <a:rPr lang="en-US" u="sng" dirty="0" smtClean="0"/>
              <a:t>TOMORROW. </a:t>
            </a:r>
          </a:p>
          <a:p>
            <a:r>
              <a:rPr lang="en-US" dirty="0" smtClean="0"/>
              <a:t>THEY ARE DUE WEDNESDAY, FEB. 15</a:t>
            </a:r>
            <a:r>
              <a:rPr lang="en-US" baseline="30000" dirty="0" smtClean="0"/>
              <a:t>TH</a:t>
            </a:r>
            <a:r>
              <a:rPr lang="en-US" dirty="0" smtClean="0"/>
              <a:t>!! 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2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MASTERY TRACKING: 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TRACKING</a:t>
            </a:r>
          </a:p>
          <a:p>
            <a:r>
              <a:rPr lang="en-US" dirty="0" smtClean="0"/>
              <a:t>REVIEW OF WHAT TRACKING MEANS</a:t>
            </a:r>
          </a:p>
          <a:p>
            <a:r>
              <a:rPr lang="en-US" dirty="0" smtClean="0"/>
              <a:t>UNIT 5 MASTERY SUPERSTARS!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6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VIDEOS/QUIZ: 15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TWO VIDEOS: REVIEW OF DNA STRUCTURE + DNA REPLICATION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http://player.discoveryeducation.com/index.cfm?guidAssetId=9390C23D-D6CF-454C-93C8-BE7E8D6AE60B&amp;blnFromSearch=1&amp;productcode=</a:t>
            </a:r>
            <a:r>
              <a:rPr lang="en-US" dirty="0" smtClean="0">
                <a:hlinkClick r:id="rId2"/>
              </a:rPr>
              <a:t>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WILL BE A VIDEO QUIZ; YOU CAN USE NOTES ON IT (THE NOTES YOU TAKE DURING THE VIDEO!) </a:t>
            </a:r>
          </a:p>
          <a:p>
            <a:r>
              <a:rPr lang="en-US" dirty="0" smtClean="0"/>
              <a:t>TAKE NOTES DURING THE VIDEOS; YOU CAN USE THE SAME NOTES AS YESTERDAY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4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FALSE. THE GENETIC CODE FOUND IN DNA IS USED IN EVERY LIVING CELL. </a:t>
            </a:r>
          </a:p>
          <a:p>
            <a:r>
              <a:rPr lang="en-US" dirty="0" smtClean="0"/>
              <a:t>DNA IS LOCATED IN THE NUCLUES IN THE SUBSTANCE CALLED ________. </a:t>
            </a:r>
          </a:p>
          <a:p>
            <a:r>
              <a:rPr lang="en-US" dirty="0" smtClean="0"/>
              <a:t>WHAT TYPE OF BOND CONNECTS THE NITROGEN BASES?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3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QUIZ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ARE MADE FROM _____.</a:t>
            </a:r>
          </a:p>
          <a:p>
            <a:r>
              <a:rPr lang="en-US" dirty="0" smtClean="0"/>
              <a:t>GENETIC CODE WORDS ARE HOW MANY LETTERS LONG? </a:t>
            </a:r>
          </a:p>
          <a:p>
            <a:r>
              <a:rPr lang="en-US" dirty="0" smtClean="0"/>
              <a:t>TRUE OR FALSE. PROTEINS ARE INVOLVED IN DNA REPLICATION.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2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 QUIZ TRADE: 10 MINUTES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YESTERDAY</a:t>
            </a:r>
          </a:p>
          <a:p>
            <a:r>
              <a:rPr lang="en-US" dirty="0" smtClean="0"/>
              <a:t>WHISTLE BLOWS: QUIZ PARTNER; WHISTLE BLOWS: QUIZ PARTNER; WHISTLE BLOWS: SWITCH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1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DNA Fun Fact!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3581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Any two unrelated strangers anywhere on the planet share 99.9 percent of the same DNA. A miniscule fraction of the genome—about 3 </a:t>
            </a:r>
            <a:r>
              <a:rPr lang="en-US" i="1">
                <a:latin typeface="Arial" charset="0"/>
                <a:ea typeface="ＭＳ Ｐゴシック" charset="0"/>
              </a:rPr>
              <a:t>million</a:t>
            </a:r>
            <a:r>
              <a:rPr lang="en-US">
                <a:latin typeface="Arial" charset="0"/>
                <a:ea typeface="ＭＳ Ｐゴシック" charset="0"/>
              </a:rPr>
              <a:t> of its over 3 </a:t>
            </a:r>
            <a:r>
              <a:rPr lang="en-US" i="1">
                <a:latin typeface="Arial" charset="0"/>
                <a:ea typeface="ＭＳ Ｐゴシック" charset="0"/>
              </a:rPr>
              <a:t>billion</a:t>
            </a:r>
            <a:r>
              <a:rPr lang="en-US">
                <a:latin typeface="Arial" charset="0"/>
                <a:ea typeface="ＭＳ Ｐゴシック" charset="0"/>
              </a:rPr>
              <a:t> bases—accounts for the vast differences within the human race.</a:t>
            </a:r>
            <a:br>
              <a:rPr lang="en-US">
                <a:latin typeface="Arial" charset="0"/>
                <a:ea typeface="ＭＳ Ｐゴシック" charset="0"/>
              </a:rPr>
            </a:b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3075" name="Picture 5" descr="Jessica%20Mun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810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African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4613"/>
            <a:ext cx="39243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8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Objectives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SWBAT compare and contrast the structures and functions of DNA and RNA.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SWBAT define transcription and explain its role in the overall process of protein synthesis.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SWBAT demonstrate transcription by creating the mRNA molecule produced from a given DNA template. </a:t>
            </a:r>
          </a:p>
        </p:txBody>
      </p:sp>
    </p:spTree>
    <p:extLst>
      <p:ext uri="{BB962C8B-B14F-4D97-AF65-F5344CB8AC3E}">
        <p14:creationId xmlns:p14="http://schemas.microsoft.com/office/powerpoint/2010/main" val="124413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415</TotalTime>
  <Words>388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Create the complementary strand for the following:   atcgacatggactaattccg   CGGCATATTTAGCGGTACCA </vt:lpstr>
      <vt:lpstr>ANNOUNCEMENTS </vt:lpstr>
      <vt:lpstr>MASTERY TRACKING: 5 MINUTES</vt:lpstr>
      <vt:lpstr>DNA VIDEOS/QUIZ: 15 MINUTES</vt:lpstr>
      <vt:lpstr>VIDEO QUIZ</vt:lpstr>
      <vt:lpstr>VIDEO QUIZ CONTINUED </vt:lpstr>
      <vt:lpstr>QUIZ QUIZ TRADE: 10 MINUTES </vt:lpstr>
      <vt:lpstr>DNA Fun Fact!</vt:lpstr>
      <vt:lpstr>Objectives </vt:lpstr>
      <vt:lpstr>Facts about DNA </vt:lpstr>
      <vt:lpstr>  How does the cell use DNA to make proteins?</vt:lpstr>
      <vt:lpstr>RNA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the complementary strand for the following:   atcgacatggactaattccg   CGGCATATTTAGCGGTACCA </dc:title>
  <dc:creator>Administrator</dc:creator>
  <cp:lastModifiedBy>Administrator</cp:lastModifiedBy>
  <cp:revision>4</cp:revision>
  <dcterms:created xsi:type="dcterms:W3CDTF">2012-02-08T18:19:07Z</dcterms:created>
  <dcterms:modified xsi:type="dcterms:W3CDTF">2012-02-09T01:14:27Z</dcterms:modified>
</cp:coreProperties>
</file>