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7" r:id="rId2"/>
    <p:sldId id="258" r:id="rId3"/>
    <p:sldId id="259" r:id="rId4"/>
    <p:sldId id="260" r:id="rId5"/>
    <p:sldId id="261" r:id="rId6"/>
    <p:sldId id="273" r:id="rId7"/>
    <p:sldId id="262" r:id="rId8"/>
    <p:sldId id="263" r:id="rId9"/>
    <p:sldId id="264" r:id="rId10"/>
    <p:sldId id="265" r:id="rId11"/>
    <p:sldId id="266" r:id="rId12"/>
    <p:sldId id="267" r:id="rId13"/>
    <p:sldId id="268" r:id="rId14"/>
    <p:sldId id="269" r:id="rId15"/>
    <p:sldId id="270" r:id="rId16"/>
    <p:sldId id="271" r:id="rId17"/>
    <p:sldId id="272"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304" y="-12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esProps" Target="presProps.xml"/><Relationship Id="rId21" Type="http://schemas.openxmlformats.org/officeDocument/2006/relationships/viewProps" Target="viewProps.xml"/><Relationship Id="rId22" Type="http://schemas.openxmlformats.org/officeDocument/2006/relationships/theme" Target="theme/theme1.xml"/><Relationship Id="rId23"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printerSettings" Target="printerSettings/printerSettings1.bin"/><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400" y="153923"/>
            <a:ext cx="6705600" cy="65532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7010400" y="2052960"/>
            <a:ext cx="1981200" cy="1828800"/>
          </a:xfrm>
        </p:spPr>
        <p:txBody>
          <a:bodyPr anchor="ctr">
            <a:normAutofit/>
          </a:bodyPr>
          <a:lstStyle>
            <a:lvl1pPr marL="0" indent="0" algn="l">
              <a:buNone/>
              <a:defRPr sz="19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0" name="Date Placeholder 9"/>
          <p:cNvSpPr>
            <a:spLocks noGrp="1"/>
          </p:cNvSpPr>
          <p:nvPr>
            <p:ph type="dt" sz="half" idx="10"/>
          </p:nvPr>
        </p:nvSpPr>
        <p:spPr/>
        <p:txBody>
          <a:bodyPr/>
          <a:lstStyle>
            <a:lvl1pPr>
              <a:defRPr>
                <a:solidFill>
                  <a:schemeClr val="bg2"/>
                </a:solidFill>
              </a:defRPr>
            </a:lvl1pPr>
          </a:lstStyle>
          <a:p>
            <a:fld id="{9EFF8F73-B736-4189-AF96-4256DC409D06}" type="datetimeFigureOut">
              <a:rPr lang="en-US" smtClean="0"/>
              <a:t>2/5/12</a:t>
            </a:fld>
            <a:endParaRPr lang="en-US"/>
          </a:p>
        </p:txBody>
      </p:sp>
      <p:sp>
        <p:nvSpPr>
          <p:cNvPr id="11" name="Slide Number Placeholder 10"/>
          <p:cNvSpPr>
            <a:spLocks noGrp="1"/>
          </p:cNvSpPr>
          <p:nvPr>
            <p:ph type="sldNum" sz="quarter" idx="11"/>
          </p:nvPr>
        </p:nvSpPr>
        <p:spPr/>
        <p:txBody>
          <a:bodyPr/>
          <a:lstStyle>
            <a:lvl1pPr>
              <a:defRPr>
                <a:solidFill>
                  <a:srgbClr val="FFFFFF"/>
                </a:solidFill>
              </a:defRPr>
            </a:lvl1pPr>
          </a:lstStyle>
          <a:p>
            <a:fld id="{AFB34B91-F449-4F03-8C93-5D6627C26920}" type="slidenum">
              <a:rPr lang="en-US" smtClean="0"/>
              <a:t>‹#›</a:t>
            </a:fld>
            <a:endParaRPr lang="en-US"/>
          </a:p>
        </p:txBody>
      </p:sp>
      <p:sp>
        <p:nvSpPr>
          <p:cNvPr id="12" name="Footer Placeholder 11"/>
          <p:cNvSpPr>
            <a:spLocks noGrp="1"/>
          </p:cNvSpPr>
          <p:nvPr>
            <p:ph type="ftr" sz="quarter" idx="12"/>
          </p:nvPr>
        </p:nvSpPr>
        <p:spPr/>
        <p:txBody>
          <a:bodyPr/>
          <a:lstStyle>
            <a:lvl1pPr>
              <a:defRPr>
                <a:solidFill>
                  <a:schemeClr val="bg2"/>
                </a:solidFill>
              </a:defRPr>
            </a:lvl1pPr>
          </a:lstStyle>
          <a:p>
            <a:endParaRPr lang="en-US"/>
          </a:p>
        </p:txBody>
      </p:sp>
      <p:sp>
        <p:nvSpPr>
          <p:cNvPr id="13" name="Title 12"/>
          <p:cNvSpPr>
            <a:spLocks noGrp="1"/>
          </p:cNvSpPr>
          <p:nvPr>
            <p:ph type="title"/>
          </p:nvPr>
        </p:nvSpPr>
        <p:spPr>
          <a:xfrm>
            <a:off x="457200" y="2052960"/>
            <a:ext cx="6324600" cy="1828800"/>
          </a:xfrm>
        </p:spPr>
        <p:txBody>
          <a:bodyPr/>
          <a:lstStyle>
            <a:lvl1pPr algn="r">
              <a:defRPr sz="4200" spc="150" baseline="0"/>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EFF8F73-B736-4189-AF96-4256DC409D06}" type="datetimeFigureOut">
              <a:rPr lang="en-US" smtClean="0"/>
              <a:t>2/5/12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B34B91-F449-4F03-8C93-5D6627C26920}"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152400" y="147319"/>
            <a:ext cx="6705600"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7010400" y="147319"/>
            <a:ext cx="1956046"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162800" y="274638"/>
            <a:ext cx="1676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EFF8F73-B736-4189-AF96-4256DC409D06}" type="datetimeFigureOut">
              <a:rPr lang="en-US" smtClean="0"/>
              <a:t>2/5/12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chemeClr val="bg2"/>
                </a:solidFill>
              </a:defRPr>
            </a:lvl1pPr>
          </a:lstStyle>
          <a:p>
            <a:fld id="{AFB34B91-F449-4F03-8C93-5D6627C26920}"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EFF8F73-B736-4189-AF96-4256DC409D06}" type="datetimeFigureOut">
              <a:rPr lang="en-US" smtClean="0"/>
              <a:t>2/5/12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B34B91-F449-4F03-8C93-5D6627C26920}" type="slidenum">
              <a:rPr lang="en-US" smtClean="0"/>
              <a:t>‹#›</a:t>
            </a:fld>
            <a:endParaRPr lang="en-US"/>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400" y="153923"/>
            <a:ext cx="6705600" cy="6553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162799" y="2892277"/>
            <a:ext cx="1600201" cy="1645920"/>
          </a:xfrm>
        </p:spPr>
        <p:txBody>
          <a:bodyPr anchor="ctr"/>
          <a:lstStyle>
            <a:lvl1pPr marL="0" indent="0">
              <a:buNone/>
              <a:defRPr sz="200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 name="Date Placeholder 8"/>
          <p:cNvSpPr>
            <a:spLocks noGrp="1"/>
          </p:cNvSpPr>
          <p:nvPr>
            <p:ph type="dt" sz="half" idx="10"/>
          </p:nvPr>
        </p:nvSpPr>
        <p:spPr/>
        <p:txBody>
          <a:bodyPr/>
          <a:lstStyle>
            <a:lvl1pPr>
              <a:defRPr>
                <a:solidFill>
                  <a:srgbClr val="FFFFFF"/>
                </a:solidFill>
              </a:defRPr>
            </a:lvl1pPr>
          </a:lstStyle>
          <a:p>
            <a:fld id="{9EFF8F73-B736-4189-AF96-4256DC409D06}" type="datetimeFigureOut">
              <a:rPr lang="en-US" smtClean="0"/>
              <a:t>2/5/12</a:t>
            </a:fld>
            <a:endParaRPr lang="en-US"/>
          </a:p>
        </p:txBody>
      </p:sp>
      <p:sp>
        <p:nvSpPr>
          <p:cNvPr id="10" name="Slide Number Placeholder 9"/>
          <p:cNvSpPr>
            <a:spLocks noGrp="1"/>
          </p:cNvSpPr>
          <p:nvPr>
            <p:ph type="sldNum" sz="quarter" idx="11"/>
          </p:nvPr>
        </p:nvSpPr>
        <p:spPr/>
        <p:txBody>
          <a:bodyPr/>
          <a:lstStyle>
            <a:lvl1pPr>
              <a:defRPr>
                <a:solidFill>
                  <a:schemeClr val="bg2"/>
                </a:solidFill>
              </a:defRPr>
            </a:lvl1pPr>
          </a:lstStyle>
          <a:p>
            <a:fld id="{AFB34B91-F449-4F03-8C93-5D6627C26920}" type="slidenum">
              <a:rPr lang="en-US" smtClean="0"/>
              <a:t>‹#›</a:t>
            </a:fld>
            <a:endParaRPr lang="en-US"/>
          </a:p>
        </p:txBody>
      </p:sp>
      <p:sp>
        <p:nvSpPr>
          <p:cNvPr id="11" name="Footer Placeholder 10"/>
          <p:cNvSpPr>
            <a:spLocks noGrp="1"/>
          </p:cNvSpPr>
          <p:nvPr>
            <p:ph type="ftr" sz="quarter" idx="12"/>
          </p:nvPr>
        </p:nvSpPr>
        <p:spPr/>
        <p:txBody>
          <a:bodyPr/>
          <a:lstStyle>
            <a:lvl1pPr>
              <a:defRPr>
                <a:solidFill>
                  <a:srgbClr val="FFFFFF"/>
                </a:solidFill>
              </a:defRPr>
            </a:lvl1pPr>
          </a:lstStyle>
          <a:p>
            <a:endParaRPr lang="en-US"/>
          </a:p>
        </p:txBody>
      </p:sp>
      <p:sp>
        <p:nvSpPr>
          <p:cNvPr id="12" name="Title 11"/>
          <p:cNvSpPr>
            <a:spLocks noGrp="1"/>
          </p:cNvSpPr>
          <p:nvPr>
            <p:ph type="title"/>
          </p:nvPr>
        </p:nvSpPr>
        <p:spPr>
          <a:xfrm>
            <a:off x="381000" y="2892277"/>
            <a:ext cx="6324600" cy="1645920"/>
          </a:xfrm>
        </p:spPr>
        <p:txBody>
          <a:bodyPr/>
          <a:lstStyle>
            <a:lvl1pPr algn="r">
              <a:defRPr sz="4200" spc="150" baseline="0"/>
            </a:lvl1pPr>
          </a:lstStyle>
          <a:p>
            <a:r>
              <a:rPr lang="en-US" smtClean="0"/>
              <a:t>Click to edit Master title style</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EFF8F73-B736-4189-AF96-4256DC409D06}" type="datetimeFigureOut">
              <a:rPr lang="en-US" smtClean="0"/>
              <a:t>2/5/12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FB34B91-F449-4F03-8C93-5D6627C26920}" type="slidenum">
              <a:rPr lang="en-US" smtClean="0"/>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722438"/>
            <a:ext cx="4040188"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399"/>
            <a:ext cx="4040188"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438399"/>
            <a:ext cx="4041775"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EFF8F73-B736-4189-AF96-4256DC409D06}" type="datetimeFigureOut">
              <a:rPr lang="en-US" smtClean="0"/>
              <a:t>2/5/12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FB34B91-F449-4F03-8C93-5D6627C26920}" type="slidenum">
              <a:rPr lang="en-US" smtClean="0"/>
              <a:t>‹#›</a:t>
            </a:fld>
            <a:endParaRPr lang="en-US"/>
          </a:p>
        </p:txBody>
      </p:sp>
      <p:sp>
        <p:nvSpPr>
          <p:cNvPr id="10" name="Title 9"/>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9EFF8F73-B736-4189-AF96-4256DC409D06}" type="datetimeFigureOut">
              <a:rPr lang="en-US" smtClean="0"/>
              <a:t>2/5/12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FB34B91-F449-4F03-8C93-5D6627C26920}" type="slidenum">
              <a:rPr lang="en-US" smtClean="0"/>
              <a:t>‹#›</a:t>
            </a:fld>
            <a:endParaRPr lang="en-US"/>
          </a:p>
        </p:txBody>
      </p:sp>
      <p:sp>
        <p:nvSpPr>
          <p:cNvPr id="6" name="Title 5"/>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52400" y="150919"/>
            <a:ext cx="8831802"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9EFF8F73-B736-4189-AF96-4256DC409D06}" type="datetimeFigureOut">
              <a:rPr lang="en-US" smtClean="0"/>
              <a:t>2/5/12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FB34B91-F449-4F03-8C93-5D6627C26920}"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10" name="Rectangle 9"/>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7010400" y="150876"/>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ectangle 8"/>
          <p:cNvSpPr/>
          <p:nvPr/>
        </p:nvSpPr>
        <p:spPr>
          <a:xfrm>
            <a:off x="152400" y="152400"/>
            <a:ext cx="6705600" cy="65532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609600" y="304800"/>
            <a:ext cx="5867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7159752" y="2130552"/>
            <a:ext cx="1673352" cy="2816352"/>
          </a:xfrm>
        </p:spPr>
        <p:txBody>
          <a:bodyPr tIns="0"/>
          <a:lstStyle>
            <a:lvl1pPr marL="0" indent="0">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EFF8F73-B736-4189-AF96-4256DC409D06}" type="datetimeFigureOut">
              <a:rPr lang="en-US" smtClean="0"/>
              <a:t>2/5/12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ln>
            <a:noFill/>
          </a:ln>
        </p:spPr>
        <p:txBody>
          <a:bodyPr/>
          <a:lstStyle>
            <a:lvl1pPr>
              <a:defRPr>
                <a:solidFill>
                  <a:srgbClr val="FFFFFF"/>
                </a:solidFill>
              </a:defRPr>
            </a:lvl1pPr>
          </a:lstStyle>
          <a:p>
            <a:fld id="{AFB34B91-F449-4F03-8C93-5D6627C26920}" type="slidenum">
              <a:rPr lang="en-US" smtClean="0"/>
              <a:t>‹#›</a:t>
            </a:fld>
            <a:endParaRPr lang="en-US"/>
          </a:p>
        </p:txBody>
      </p:sp>
      <p:sp>
        <p:nvSpPr>
          <p:cNvPr id="11" name="Title 10"/>
          <p:cNvSpPr>
            <a:spLocks noGrp="1"/>
          </p:cNvSpPr>
          <p:nvPr>
            <p:ph type="title"/>
          </p:nvPr>
        </p:nvSpPr>
        <p:spPr>
          <a:xfrm>
            <a:off x="7159752" y="457200"/>
            <a:ext cx="1675660" cy="1673352"/>
          </a:xfrm>
        </p:spPr>
        <p:txBody>
          <a:bodyPr anchor="b"/>
          <a:lstStyle>
            <a:lvl1pPr algn="l">
              <a:defRPr sz="2000" spc="150" baseline="0"/>
            </a:lvl1pPr>
          </a:lstStyle>
          <a:p>
            <a:r>
              <a:rPr lang="en-US" smtClean="0"/>
              <a:t>Click to edit Master title style</a:t>
            </a:r>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ectangle 8"/>
          <p:cNvSpPr/>
          <p:nvPr/>
        </p:nvSpPr>
        <p:spPr>
          <a:xfrm>
            <a:off x="7010400" y="150876"/>
            <a:ext cx="1981200" cy="655624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152400" y="152400"/>
            <a:ext cx="6705600" cy="6553200"/>
          </a:xfrm>
        </p:spPr>
        <p:txBody>
          <a:bodyPr anchor="ct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7162800" y="2133600"/>
            <a:ext cx="1676400" cy="2971800"/>
          </a:xfrm>
        </p:spPr>
        <p:txBody>
          <a:bodyPr tIns="0"/>
          <a:lstStyle>
            <a:lvl1pPr marL="0" indent="0">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EFF8F73-B736-4189-AF96-4256DC409D06}" type="datetimeFigureOut">
              <a:rPr lang="en-US" smtClean="0"/>
              <a:t>2/5/12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FB34B91-F449-4F03-8C93-5D6627C26920}" type="slidenum">
              <a:rPr lang="en-US" smtClean="0"/>
              <a:t>‹#›</a:t>
            </a:fld>
            <a:endParaRPr lang="en-US"/>
          </a:p>
        </p:txBody>
      </p:sp>
      <p:sp>
        <p:nvSpPr>
          <p:cNvPr id="10" name="Title 9"/>
          <p:cNvSpPr>
            <a:spLocks noGrp="1"/>
          </p:cNvSpPr>
          <p:nvPr>
            <p:ph type="title"/>
          </p:nvPr>
        </p:nvSpPr>
        <p:spPr>
          <a:xfrm>
            <a:off x="7162800" y="460248"/>
            <a:ext cx="1676400" cy="1673352"/>
          </a:xfrm>
        </p:spPr>
        <p:txBody>
          <a:bodyPr anchor="b"/>
          <a:lstStyle>
            <a:lvl1pPr algn="l">
              <a:defRPr sz="2000" spc="150" baseline="0">
                <a:solidFill>
                  <a:schemeClr val="tx2"/>
                </a:solidFill>
              </a:defRPr>
            </a:lvl1pPr>
          </a:lstStyle>
          <a:p>
            <a:r>
              <a:rPr lang="en-US" smtClean="0"/>
              <a:t>Click to edit Master title style</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152400" y="1634971"/>
            <a:ext cx="8831802" cy="504547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399" y="152400"/>
            <a:ext cx="8814047" cy="1346447"/>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381000" y="355847"/>
            <a:ext cx="8381260" cy="1054394"/>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380999" y="1719071"/>
            <a:ext cx="8407893" cy="440740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70888" y="6356350"/>
            <a:ext cx="2133600" cy="274320"/>
          </a:xfrm>
          <a:prstGeom prst="rect">
            <a:avLst/>
          </a:prstGeom>
        </p:spPr>
        <p:txBody>
          <a:bodyPr vert="horz" lIns="91440" tIns="45720" rIns="91440" bIns="45720" rtlCol="0" anchor="ctr"/>
          <a:lstStyle>
            <a:lvl1pPr algn="l">
              <a:defRPr sz="1100">
                <a:solidFill>
                  <a:schemeClr val="tx2"/>
                </a:solidFill>
              </a:defRPr>
            </a:lvl1pPr>
          </a:lstStyle>
          <a:p>
            <a:fld id="{9EFF8F73-B736-4189-AF96-4256DC409D06}" type="datetimeFigureOut">
              <a:rPr lang="en-US" smtClean="0"/>
              <a:t>2/5/12</a:t>
            </a:fld>
            <a:endParaRPr lang="en-US"/>
          </a:p>
        </p:txBody>
      </p:sp>
      <p:sp>
        <p:nvSpPr>
          <p:cNvPr id="5" name="Footer Placeholder 4"/>
          <p:cNvSpPr>
            <a:spLocks noGrp="1"/>
          </p:cNvSpPr>
          <p:nvPr>
            <p:ph type="ftr" sz="quarter" idx="3"/>
          </p:nvPr>
        </p:nvSpPr>
        <p:spPr>
          <a:xfrm>
            <a:off x="3048000" y="6356350"/>
            <a:ext cx="3352800" cy="274320"/>
          </a:xfrm>
          <a:prstGeom prst="rect">
            <a:avLst/>
          </a:prstGeom>
        </p:spPr>
        <p:txBody>
          <a:bodyPr vert="horz" lIns="91440" tIns="45720" rIns="91440" bIns="45720" rtlCol="0" anchor="ctr"/>
          <a:lstStyle>
            <a:lvl1pPr algn="ctr">
              <a:defRPr sz="1100">
                <a:solidFill>
                  <a:schemeClr val="tx2"/>
                </a:solidFill>
              </a:defRPr>
            </a:lvl1pPr>
          </a:lstStyle>
          <a:p>
            <a:endParaRPr lang="en-US"/>
          </a:p>
        </p:txBody>
      </p:sp>
      <p:sp>
        <p:nvSpPr>
          <p:cNvPr id="6" name="Slide Number Placeholder 5"/>
          <p:cNvSpPr>
            <a:spLocks noGrp="1"/>
          </p:cNvSpPr>
          <p:nvPr>
            <p:ph type="sldNum" sz="quarter" idx="4"/>
          </p:nvPr>
        </p:nvSpPr>
        <p:spPr>
          <a:xfrm>
            <a:off x="8234680" y="6355080"/>
            <a:ext cx="582966" cy="274320"/>
          </a:xfrm>
          <a:prstGeom prst="rect">
            <a:avLst/>
          </a:prstGeom>
          <a:ln w="19050">
            <a:noFill/>
          </a:ln>
        </p:spPr>
        <p:txBody>
          <a:bodyPr vert="horz" lIns="91440" tIns="45720" rIns="91440" bIns="45720" rtlCol="0" anchor="ctr"/>
          <a:lstStyle>
            <a:lvl1pPr algn="ctr">
              <a:defRPr sz="1100">
                <a:solidFill>
                  <a:schemeClr val="tx2"/>
                </a:solidFill>
              </a:defRPr>
            </a:lvl1pPr>
          </a:lstStyle>
          <a:p>
            <a:fld id="{AFB34B91-F449-4F03-8C93-5D6627C26920}"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defTabSz="914400" rtl="0" eaLnBrk="1" latinLnBrk="0" hangingPunct="1">
        <a:spcBef>
          <a:spcPct val="0"/>
        </a:spcBef>
        <a:buNone/>
        <a:defRPr sz="3200" kern="1200" cap="all" spc="200" baseline="0">
          <a:ln>
            <a:noFill/>
          </a:ln>
          <a:solidFill>
            <a:schemeClr val="bg1"/>
          </a:solidFill>
          <a:effectLst/>
          <a:latin typeface="+mj-lt"/>
          <a:ea typeface="+mj-ea"/>
          <a:cs typeface="+mj-cs"/>
        </a:defRPr>
      </a:lvl1pPr>
    </p:titleStyle>
    <p:bodyStyle>
      <a:lvl1pPr marL="274320" indent="-228600" algn="l" defTabSz="914400" rtl="0" eaLnBrk="1" latinLnBrk="0" hangingPunct="1">
        <a:spcBef>
          <a:spcPct val="20000"/>
        </a:spcBef>
        <a:buClr>
          <a:schemeClr val="accent1"/>
        </a:buClr>
        <a:buFont typeface="Wingdings 2" pitchFamily="18" charset="2"/>
        <a:buChar char=""/>
        <a:defRPr sz="2000" kern="1200" spc="150" baseline="0">
          <a:solidFill>
            <a:schemeClr val="tx2"/>
          </a:solidFill>
          <a:latin typeface="+mn-lt"/>
          <a:ea typeface="+mn-ea"/>
          <a:cs typeface="+mn-cs"/>
        </a:defRPr>
      </a:lvl1pPr>
      <a:lvl2pPr marL="548640" indent="-182880" algn="l" defTabSz="914400" rtl="0" eaLnBrk="1" latinLnBrk="0" hangingPunct="1">
        <a:spcBef>
          <a:spcPct val="20000"/>
        </a:spcBef>
        <a:buClr>
          <a:schemeClr val="accent2"/>
        </a:buClr>
        <a:buFont typeface="Wingdings" pitchFamily="2" charset="2"/>
        <a:buChar char="§"/>
        <a:defRPr sz="1800" kern="1200" spc="100" baseline="0">
          <a:solidFill>
            <a:schemeClr val="tx2"/>
          </a:solidFill>
          <a:latin typeface="+mn-lt"/>
          <a:ea typeface="+mn-ea"/>
          <a:cs typeface="+mn-cs"/>
        </a:defRPr>
      </a:lvl2pPr>
      <a:lvl3pPr marL="822960" indent="-182880" algn="l" defTabSz="914400" rtl="0" eaLnBrk="1" latinLnBrk="0" hangingPunct="1">
        <a:spcBef>
          <a:spcPct val="20000"/>
        </a:spcBef>
        <a:buClr>
          <a:schemeClr val="accent3"/>
        </a:buClr>
        <a:buFont typeface="Wingdings" pitchFamily="2" charset="2"/>
        <a:buChar char="§"/>
        <a:defRPr sz="1600" kern="1200" spc="100" baseline="0">
          <a:solidFill>
            <a:schemeClr val="tx2"/>
          </a:solidFill>
          <a:latin typeface="+mn-lt"/>
          <a:ea typeface="+mn-ea"/>
          <a:cs typeface="+mn-cs"/>
        </a:defRPr>
      </a:lvl3pPr>
      <a:lvl4pPr marL="1097280" indent="-182880" algn="l" defTabSz="914400" rtl="0" eaLnBrk="1" latinLnBrk="0" hangingPunct="1">
        <a:spcBef>
          <a:spcPct val="20000"/>
        </a:spcBef>
        <a:buClr>
          <a:schemeClr val="accent4"/>
        </a:buClr>
        <a:buFont typeface="Wingdings" pitchFamily="2" charset="2"/>
        <a:buChar char="§"/>
        <a:defRPr sz="1400" kern="1200">
          <a:solidFill>
            <a:schemeClr val="tx2"/>
          </a:solidFill>
          <a:latin typeface="+mn-lt"/>
          <a:ea typeface="+mn-ea"/>
          <a:cs typeface="+mn-cs"/>
        </a:defRPr>
      </a:lvl4pPr>
      <a:lvl5pPr marL="1280160" indent="-182880" algn="l" defTabSz="914400" rtl="0" eaLnBrk="1" latinLnBrk="0" hangingPunct="1">
        <a:spcBef>
          <a:spcPct val="20000"/>
        </a:spcBef>
        <a:buClr>
          <a:schemeClr val="accent6"/>
        </a:buClr>
        <a:buFont typeface="Wingdings" pitchFamily="2" charset="2"/>
        <a:buChar char="§"/>
        <a:defRPr sz="1300" kern="1200" spc="100" baseline="0">
          <a:solidFill>
            <a:schemeClr val="tx2"/>
          </a:solidFill>
          <a:latin typeface="+mn-lt"/>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emf"/></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emf"/></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emf"/></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emf"/></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emf"/></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8.emf"/></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9.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0.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2800" dirty="0" smtClean="0"/>
              <a:t>Tuesday: Unit 5 Test</a:t>
            </a:r>
          </a:p>
          <a:p>
            <a:r>
              <a:rPr lang="en-US" sz="2800" dirty="0" smtClean="0"/>
              <a:t>Make up Unit 6 Test</a:t>
            </a:r>
            <a:r>
              <a:rPr lang="en-US" sz="2800" dirty="0" smtClean="0">
                <a:sym typeface="Wingdings" pitchFamily="2" charset="2"/>
              </a:rPr>
              <a:t> Until </a:t>
            </a:r>
            <a:r>
              <a:rPr lang="en-US" sz="2800" dirty="0" err="1" smtClean="0">
                <a:sym typeface="Wingdings" pitchFamily="2" charset="2"/>
              </a:rPr>
              <a:t>thisThursday</a:t>
            </a:r>
            <a:r>
              <a:rPr lang="en-US" sz="2800" dirty="0" smtClean="0">
                <a:sym typeface="Wingdings" pitchFamily="2" charset="2"/>
              </a:rPr>
              <a:t>!</a:t>
            </a:r>
          </a:p>
          <a:p>
            <a:r>
              <a:rPr lang="en-US" sz="2800" dirty="0" smtClean="0">
                <a:sym typeface="Wingdings" pitchFamily="2" charset="2"/>
              </a:rPr>
              <a:t>Turn in essays </a:t>
            </a:r>
            <a:endParaRPr lang="en-US" sz="2800" dirty="0"/>
          </a:p>
        </p:txBody>
      </p:sp>
      <p:sp>
        <p:nvSpPr>
          <p:cNvPr id="2" name="Title 1"/>
          <p:cNvSpPr>
            <a:spLocks noGrp="1"/>
          </p:cNvSpPr>
          <p:nvPr>
            <p:ph type="title"/>
          </p:nvPr>
        </p:nvSpPr>
        <p:spPr/>
        <p:txBody>
          <a:bodyPr/>
          <a:lstStyle/>
          <a:p>
            <a:r>
              <a:rPr lang="en-US" dirty="0" smtClean="0"/>
              <a:t>Announcements </a:t>
            </a:r>
            <a:endParaRPr lang="en-US" dirty="0"/>
          </a:p>
        </p:txBody>
      </p:sp>
    </p:spTree>
    <p:extLst>
      <p:ext uri="{BB962C8B-B14F-4D97-AF65-F5344CB8AC3E}">
        <p14:creationId xmlns:p14="http://schemas.microsoft.com/office/powerpoint/2010/main" val="38239703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srcRect l="1903" r="1903"/>
          <a:stretch>
            <a:fillRect/>
          </a:stretch>
        </p:blipFill>
        <p:spPr/>
      </p:pic>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5979643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endParaRPr lang="en-US"/>
          </a:p>
        </p:txBody>
      </p:sp>
      <p:pic>
        <p:nvPicPr>
          <p:cNvPr id="8" name="Picture 7"/>
          <p:cNvPicPr>
            <a:picLocks noChangeAspect="1"/>
          </p:cNvPicPr>
          <p:nvPr/>
        </p:nvPicPr>
        <p:blipFill>
          <a:blip r:embed="rId2"/>
          <a:stretch>
            <a:fillRect/>
          </a:stretch>
        </p:blipFill>
        <p:spPr>
          <a:xfrm>
            <a:off x="0" y="685800"/>
            <a:ext cx="9083459" cy="4191000"/>
          </a:xfrm>
          <a:prstGeom prst="rect">
            <a:avLst/>
          </a:prstGeom>
        </p:spPr>
      </p:pic>
    </p:spTree>
    <p:extLst>
      <p:ext uri="{BB962C8B-B14F-4D97-AF65-F5344CB8AC3E}">
        <p14:creationId xmlns:p14="http://schemas.microsoft.com/office/powerpoint/2010/main" val="34168057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endParaRPr lang="en-US"/>
          </a:p>
        </p:txBody>
      </p:sp>
      <p:pic>
        <p:nvPicPr>
          <p:cNvPr id="6" name="Picture 5"/>
          <p:cNvPicPr>
            <a:picLocks noChangeAspect="1"/>
          </p:cNvPicPr>
          <p:nvPr/>
        </p:nvPicPr>
        <p:blipFill>
          <a:blip r:embed="rId2"/>
          <a:stretch>
            <a:fillRect/>
          </a:stretch>
        </p:blipFill>
        <p:spPr>
          <a:xfrm>
            <a:off x="228600" y="1600200"/>
            <a:ext cx="8039666" cy="3492500"/>
          </a:xfrm>
          <a:prstGeom prst="rect">
            <a:avLst/>
          </a:prstGeom>
        </p:spPr>
      </p:pic>
    </p:spTree>
    <p:extLst>
      <p:ext uri="{BB962C8B-B14F-4D97-AF65-F5344CB8AC3E}">
        <p14:creationId xmlns:p14="http://schemas.microsoft.com/office/powerpoint/2010/main" val="38163170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endParaRPr lang="en-US"/>
          </a:p>
        </p:txBody>
      </p:sp>
      <p:pic>
        <p:nvPicPr>
          <p:cNvPr id="4" name="Picture 3"/>
          <p:cNvPicPr>
            <a:picLocks noChangeAspect="1"/>
          </p:cNvPicPr>
          <p:nvPr/>
        </p:nvPicPr>
        <p:blipFill>
          <a:blip r:embed="rId2"/>
          <a:stretch>
            <a:fillRect/>
          </a:stretch>
        </p:blipFill>
        <p:spPr>
          <a:xfrm>
            <a:off x="2124" y="1600200"/>
            <a:ext cx="9081895" cy="3314700"/>
          </a:xfrm>
          <a:prstGeom prst="rect">
            <a:avLst/>
          </a:prstGeom>
        </p:spPr>
      </p:pic>
    </p:spTree>
    <p:extLst>
      <p:ext uri="{BB962C8B-B14F-4D97-AF65-F5344CB8AC3E}">
        <p14:creationId xmlns:p14="http://schemas.microsoft.com/office/powerpoint/2010/main" val="8797253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0999" y="1719071"/>
            <a:ext cx="8407893" cy="1176529"/>
          </a:xfrm>
        </p:spPr>
        <p:txBody>
          <a:bodyPr/>
          <a:lstStyle/>
          <a:p>
            <a:r>
              <a:rPr lang="en-US" dirty="0" smtClean="0"/>
              <a:t>Armand sends Desiree and the baby away, despite Desiree’s pleads. Desiree is so distraught, it leads her to take drastic actions</a:t>
            </a:r>
            <a:endParaRPr lang="en-US" dirty="0"/>
          </a:p>
        </p:txBody>
      </p:sp>
      <p:sp>
        <p:nvSpPr>
          <p:cNvPr id="3" name="Title 2"/>
          <p:cNvSpPr>
            <a:spLocks noGrp="1"/>
          </p:cNvSpPr>
          <p:nvPr>
            <p:ph type="title"/>
          </p:nvPr>
        </p:nvSpPr>
        <p:spPr/>
        <p:txBody>
          <a:bodyPr/>
          <a:lstStyle/>
          <a:p>
            <a:endParaRPr lang="en-US"/>
          </a:p>
        </p:txBody>
      </p:sp>
      <p:pic>
        <p:nvPicPr>
          <p:cNvPr id="4" name="Picture 3"/>
          <p:cNvPicPr>
            <a:picLocks noChangeAspect="1"/>
          </p:cNvPicPr>
          <p:nvPr/>
        </p:nvPicPr>
        <p:blipFill>
          <a:blip r:embed="rId2"/>
          <a:stretch>
            <a:fillRect/>
          </a:stretch>
        </p:blipFill>
        <p:spPr>
          <a:xfrm>
            <a:off x="152400" y="2971800"/>
            <a:ext cx="8610600" cy="3124200"/>
          </a:xfrm>
          <a:prstGeom prst="rect">
            <a:avLst/>
          </a:prstGeom>
        </p:spPr>
      </p:pic>
    </p:spTree>
    <p:extLst>
      <p:ext uri="{BB962C8B-B14F-4D97-AF65-F5344CB8AC3E}">
        <p14:creationId xmlns:p14="http://schemas.microsoft.com/office/powerpoint/2010/main" val="132808586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0999" y="1719071"/>
            <a:ext cx="8407893" cy="1024129"/>
          </a:xfrm>
        </p:spPr>
        <p:txBody>
          <a:bodyPr/>
          <a:lstStyle/>
          <a:p>
            <a:r>
              <a:rPr lang="en-US" dirty="0" smtClean="0"/>
              <a:t>Armand is burning Desiree’s love letter’s, when he finds part of an old letter that his mother had written his father. </a:t>
            </a:r>
            <a:endParaRPr lang="en-US" dirty="0"/>
          </a:p>
        </p:txBody>
      </p:sp>
      <p:sp>
        <p:nvSpPr>
          <p:cNvPr id="3" name="Title 2"/>
          <p:cNvSpPr>
            <a:spLocks noGrp="1"/>
          </p:cNvSpPr>
          <p:nvPr>
            <p:ph type="title"/>
          </p:nvPr>
        </p:nvSpPr>
        <p:spPr/>
        <p:txBody>
          <a:bodyPr/>
          <a:lstStyle/>
          <a:p>
            <a:endParaRPr lang="en-US"/>
          </a:p>
        </p:txBody>
      </p:sp>
      <p:pic>
        <p:nvPicPr>
          <p:cNvPr id="4" name="Picture 3"/>
          <p:cNvPicPr>
            <a:picLocks noChangeAspect="1"/>
          </p:cNvPicPr>
          <p:nvPr/>
        </p:nvPicPr>
        <p:blipFill>
          <a:blip r:embed="rId2"/>
          <a:stretch>
            <a:fillRect/>
          </a:stretch>
        </p:blipFill>
        <p:spPr>
          <a:xfrm>
            <a:off x="1143000" y="2819400"/>
            <a:ext cx="7276563" cy="2590800"/>
          </a:xfrm>
          <a:prstGeom prst="rect">
            <a:avLst/>
          </a:prstGeom>
        </p:spPr>
      </p:pic>
    </p:spTree>
    <p:extLst>
      <p:ext uri="{BB962C8B-B14F-4D97-AF65-F5344CB8AC3E}">
        <p14:creationId xmlns:p14="http://schemas.microsoft.com/office/powerpoint/2010/main" val="29812875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Think-pair-share </a:t>
            </a:r>
            <a:endParaRPr lang="en-US" dirty="0"/>
          </a:p>
        </p:txBody>
      </p:sp>
      <p:pic>
        <p:nvPicPr>
          <p:cNvPr id="6" name="Picture 5"/>
          <p:cNvPicPr>
            <a:picLocks noChangeAspect="1"/>
          </p:cNvPicPr>
          <p:nvPr/>
        </p:nvPicPr>
        <p:blipFill>
          <a:blip r:embed="rId2"/>
          <a:stretch>
            <a:fillRect/>
          </a:stretch>
        </p:blipFill>
        <p:spPr>
          <a:xfrm>
            <a:off x="381000" y="1752600"/>
            <a:ext cx="8403872" cy="4267200"/>
          </a:xfrm>
          <a:prstGeom prst="rect">
            <a:avLst/>
          </a:prstGeom>
        </p:spPr>
      </p:pic>
    </p:spTree>
    <p:extLst>
      <p:ext uri="{BB962C8B-B14F-4D97-AF65-F5344CB8AC3E}">
        <p14:creationId xmlns:p14="http://schemas.microsoft.com/office/powerpoint/2010/main" val="419979392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endParaRPr lang="en-US"/>
          </a:p>
        </p:txBody>
      </p:sp>
      <p:pic>
        <p:nvPicPr>
          <p:cNvPr id="4" name="Picture 3"/>
          <p:cNvPicPr>
            <a:picLocks noChangeAspect="1"/>
          </p:cNvPicPr>
          <p:nvPr/>
        </p:nvPicPr>
        <p:blipFill>
          <a:blip r:embed="rId2"/>
          <a:stretch>
            <a:fillRect/>
          </a:stretch>
        </p:blipFill>
        <p:spPr>
          <a:xfrm>
            <a:off x="228600" y="1600200"/>
            <a:ext cx="8881696" cy="4267200"/>
          </a:xfrm>
          <a:prstGeom prst="rect">
            <a:avLst/>
          </a:prstGeom>
        </p:spPr>
      </p:pic>
    </p:spTree>
    <p:extLst>
      <p:ext uri="{BB962C8B-B14F-4D97-AF65-F5344CB8AC3E}">
        <p14:creationId xmlns:p14="http://schemas.microsoft.com/office/powerpoint/2010/main" val="25723470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2800" dirty="0" smtClean="0"/>
              <a:t>All students will develop, run, and present an original lab study.</a:t>
            </a:r>
          </a:p>
          <a:p>
            <a:r>
              <a:rPr lang="en-US" sz="2800" dirty="0" smtClean="0"/>
              <a:t>100% Proficient; 90% Advanced</a:t>
            </a:r>
          </a:p>
          <a:p>
            <a:r>
              <a:rPr lang="en-US" sz="2800" dirty="0" smtClean="0"/>
              <a:t>At least 80% Mastery on all EOC and college level questions on all unit exams. </a:t>
            </a:r>
          </a:p>
          <a:p>
            <a:r>
              <a:rPr lang="en-US" sz="2800" dirty="0" smtClean="0"/>
              <a:t>At least 5 points of growth on the ACT. </a:t>
            </a:r>
            <a:endParaRPr lang="en-US" sz="2800" dirty="0"/>
          </a:p>
        </p:txBody>
      </p:sp>
      <p:sp>
        <p:nvSpPr>
          <p:cNvPr id="2" name="Title 1"/>
          <p:cNvSpPr>
            <a:spLocks noGrp="1"/>
          </p:cNvSpPr>
          <p:nvPr>
            <p:ph type="title"/>
          </p:nvPr>
        </p:nvSpPr>
        <p:spPr/>
        <p:txBody>
          <a:bodyPr/>
          <a:lstStyle/>
          <a:p>
            <a:r>
              <a:rPr lang="en-US" dirty="0" smtClean="0"/>
              <a:t>Big goals</a:t>
            </a:r>
            <a:endParaRPr lang="en-US" dirty="0"/>
          </a:p>
        </p:txBody>
      </p:sp>
    </p:spTree>
    <p:extLst>
      <p:ext uri="{BB962C8B-B14F-4D97-AF65-F5344CB8AC3E}">
        <p14:creationId xmlns:p14="http://schemas.microsoft.com/office/powerpoint/2010/main" val="30218591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a:p>
        </p:txBody>
      </p:sp>
      <p:sp>
        <p:nvSpPr>
          <p:cNvPr id="2" name="Title 1"/>
          <p:cNvSpPr>
            <a:spLocks noGrp="1"/>
          </p:cNvSpPr>
          <p:nvPr>
            <p:ph type="title"/>
          </p:nvPr>
        </p:nvSpPr>
        <p:spPr/>
        <p:txBody>
          <a:bodyPr/>
          <a:lstStyle/>
          <a:p>
            <a:r>
              <a:rPr lang="en-US" dirty="0" smtClean="0"/>
              <a:t>DOJO Review: 5 minutes  </a:t>
            </a:r>
            <a:endParaRPr lang="en-US" dirty="0"/>
          </a:p>
        </p:txBody>
      </p:sp>
    </p:spTree>
    <p:extLst>
      <p:ext uri="{BB962C8B-B14F-4D97-AF65-F5344CB8AC3E}">
        <p14:creationId xmlns:p14="http://schemas.microsoft.com/office/powerpoint/2010/main" val="37920074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a:bodyPr>
          <a:lstStyle/>
          <a:p>
            <a:r>
              <a:rPr lang="en-US" sz="2400" dirty="0" smtClean="0"/>
              <a:t>What does the term “homologous chromosomes” mean? </a:t>
            </a:r>
          </a:p>
          <a:p>
            <a:r>
              <a:rPr lang="en-US" sz="2400" dirty="0" smtClean="0"/>
              <a:t>If a human gamete with an extra chromosome participates in fertilization with a normal human gamete, what condition results? How many chromosomes will the </a:t>
            </a:r>
            <a:r>
              <a:rPr lang="en-US" sz="2400" b="1" u="sng" dirty="0" smtClean="0">
                <a:solidFill>
                  <a:srgbClr val="7030A0"/>
                </a:solidFill>
              </a:rPr>
              <a:t>zygote</a:t>
            </a:r>
            <a:r>
              <a:rPr lang="en-US" sz="2400" dirty="0" smtClean="0"/>
              <a:t> have?  </a:t>
            </a:r>
          </a:p>
          <a:p>
            <a:r>
              <a:rPr lang="en-US" sz="2400" dirty="0" smtClean="0"/>
              <a:t>Many genetic disorders are caused by errors in the genes on our chromosomes. Usually in disorders caused by chromosomal abnormalities, the genes themselves are not mutated; rather, there are too many or too few of them. Why do you think that having too many or too few normal genes creates disorders? </a:t>
            </a:r>
            <a:endParaRPr lang="en-US" sz="2400" dirty="0"/>
          </a:p>
        </p:txBody>
      </p:sp>
      <p:sp>
        <p:nvSpPr>
          <p:cNvPr id="2" name="Title 1"/>
          <p:cNvSpPr>
            <a:spLocks noGrp="1"/>
          </p:cNvSpPr>
          <p:nvPr>
            <p:ph type="title"/>
          </p:nvPr>
        </p:nvSpPr>
        <p:spPr/>
        <p:txBody>
          <a:bodyPr/>
          <a:lstStyle/>
          <a:p>
            <a:r>
              <a:rPr lang="en-US" dirty="0" smtClean="0"/>
              <a:t>Friday’s experiment: 7 minutes  </a:t>
            </a:r>
            <a:endParaRPr lang="en-US" dirty="0"/>
          </a:p>
        </p:txBody>
      </p:sp>
    </p:spTree>
    <p:extLst>
      <p:ext uri="{BB962C8B-B14F-4D97-AF65-F5344CB8AC3E}">
        <p14:creationId xmlns:p14="http://schemas.microsoft.com/office/powerpoint/2010/main" val="3865317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r>
              <a:rPr lang="en-US" sz="3200" dirty="0" smtClean="0"/>
              <a:t>Collecting data to see if we are on track to meet our goal of 100% proficiency. </a:t>
            </a:r>
          </a:p>
          <a:p>
            <a:r>
              <a:rPr lang="en-US" sz="3200" dirty="0" smtClean="0"/>
              <a:t>This will cover: Photosynthesis/cellular respiration, </a:t>
            </a:r>
            <a:r>
              <a:rPr lang="en-US" sz="3200" dirty="0" err="1" smtClean="0"/>
              <a:t>Mendelian</a:t>
            </a:r>
            <a:r>
              <a:rPr lang="en-US" sz="3200" dirty="0" smtClean="0"/>
              <a:t> genetics, and complex modes of inheritance</a:t>
            </a:r>
          </a:p>
          <a:p>
            <a:r>
              <a:rPr lang="en-US" sz="3200" dirty="0" smtClean="0"/>
              <a:t>Remember, this is for a grade, so take your time. </a:t>
            </a:r>
            <a:endParaRPr lang="en-US" sz="3200" dirty="0"/>
          </a:p>
          <a:p>
            <a:r>
              <a:rPr lang="en-US" sz="3200" dirty="0" smtClean="0"/>
              <a:t>Read the questions </a:t>
            </a:r>
            <a:r>
              <a:rPr lang="en-US" sz="3200" b="1" i="1" dirty="0" smtClean="0"/>
              <a:t>carefully.</a:t>
            </a:r>
            <a:r>
              <a:rPr lang="en-US" sz="3200" dirty="0" smtClean="0"/>
              <a:t> Take your </a:t>
            </a:r>
            <a:r>
              <a:rPr lang="en-US" sz="3200" i="1" dirty="0" smtClean="0"/>
              <a:t>time. </a:t>
            </a:r>
            <a:endParaRPr lang="en-US" sz="3200" dirty="0"/>
          </a:p>
        </p:txBody>
      </p:sp>
      <p:sp>
        <p:nvSpPr>
          <p:cNvPr id="3" name="Title 2"/>
          <p:cNvSpPr>
            <a:spLocks noGrp="1"/>
          </p:cNvSpPr>
          <p:nvPr>
            <p:ph type="title"/>
          </p:nvPr>
        </p:nvSpPr>
        <p:spPr/>
        <p:txBody>
          <a:bodyPr/>
          <a:lstStyle/>
          <a:p>
            <a:r>
              <a:rPr lang="en-US" dirty="0" smtClean="0"/>
              <a:t>Discovery probe: 20 minutes  </a:t>
            </a:r>
            <a:endParaRPr lang="en-US" dirty="0"/>
          </a:p>
        </p:txBody>
      </p:sp>
    </p:spTree>
    <p:extLst>
      <p:ext uri="{BB962C8B-B14F-4D97-AF65-F5344CB8AC3E}">
        <p14:creationId xmlns:p14="http://schemas.microsoft.com/office/powerpoint/2010/main" val="6547862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3200" dirty="0" smtClean="0"/>
              <a:t>SWBAT analyze the short story, </a:t>
            </a:r>
            <a:r>
              <a:rPr lang="en-US" sz="3200" i="1" dirty="0" smtClean="0"/>
              <a:t>Desiree’s Baby, </a:t>
            </a:r>
            <a:r>
              <a:rPr lang="en-US" sz="3200" dirty="0" smtClean="0"/>
              <a:t>and its implications about race, skin inheritance, polygenic traits, and genetics. </a:t>
            </a:r>
            <a:endParaRPr lang="en-US" sz="3200" dirty="0"/>
          </a:p>
        </p:txBody>
      </p:sp>
      <p:sp>
        <p:nvSpPr>
          <p:cNvPr id="3" name="Title 2"/>
          <p:cNvSpPr>
            <a:spLocks noGrp="1"/>
          </p:cNvSpPr>
          <p:nvPr>
            <p:ph type="title"/>
          </p:nvPr>
        </p:nvSpPr>
        <p:spPr/>
        <p:txBody>
          <a:bodyPr/>
          <a:lstStyle/>
          <a:p>
            <a:endParaRPr lang="en-US" dirty="0"/>
          </a:p>
        </p:txBody>
      </p:sp>
    </p:spTree>
    <p:extLst>
      <p:ext uri="{BB962C8B-B14F-4D97-AF65-F5344CB8AC3E}">
        <p14:creationId xmlns:p14="http://schemas.microsoft.com/office/powerpoint/2010/main" val="35631525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3600" dirty="0" smtClean="0"/>
              <a:t>Introduction to Genetics </a:t>
            </a:r>
          </a:p>
          <a:p>
            <a:r>
              <a:rPr lang="en-US" sz="3600" dirty="0" smtClean="0"/>
              <a:t>Desiree’s Baby is a short story by Kate Chopin. </a:t>
            </a:r>
          </a:p>
          <a:p>
            <a:r>
              <a:rPr lang="en-US" sz="3600" dirty="0" smtClean="0"/>
              <a:t>It investigates issues of race as well as the inheritance of skin color (What kind of trait?) </a:t>
            </a:r>
            <a:endParaRPr lang="en-US" sz="3600" dirty="0"/>
          </a:p>
        </p:txBody>
      </p:sp>
      <p:sp>
        <p:nvSpPr>
          <p:cNvPr id="3" name="Title 2"/>
          <p:cNvSpPr>
            <a:spLocks noGrp="1"/>
          </p:cNvSpPr>
          <p:nvPr>
            <p:ph type="title"/>
          </p:nvPr>
        </p:nvSpPr>
        <p:spPr/>
        <p:txBody>
          <a:bodyPr/>
          <a:lstStyle/>
          <a:p>
            <a:r>
              <a:rPr lang="en-US" dirty="0" smtClean="0"/>
              <a:t>Desiree’s baby </a:t>
            </a:r>
            <a:endParaRPr lang="en-US" dirty="0"/>
          </a:p>
        </p:txBody>
      </p:sp>
    </p:spTree>
    <p:extLst>
      <p:ext uri="{BB962C8B-B14F-4D97-AF65-F5344CB8AC3E}">
        <p14:creationId xmlns:p14="http://schemas.microsoft.com/office/powerpoint/2010/main" val="6911105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0999" y="1719071"/>
            <a:ext cx="5562601" cy="4407408"/>
          </a:xfrm>
        </p:spPr>
        <p:txBody>
          <a:bodyPr>
            <a:normAutofit fontScale="92500" lnSpcReduction="10000"/>
          </a:bodyPr>
          <a:lstStyle/>
          <a:p>
            <a:endParaRPr lang="en-US" dirty="0" smtClean="0"/>
          </a:p>
          <a:p>
            <a:r>
              <a:rPr lang="en-US" dirty="0" smtClean="0"/>
              <a:t>Kate Chopin</a:t>
            </a:r>
            <a:endParaRPr lang="en-US" dirty="0"/>
          </a:p>
          <a:p>
            <a:pPr lvl="1"/>
            <a:r>
              <a:rPr lang="en-US" dirty="0" smtClean="0"/>
              <a:t>Characters inhabitants of Louisiana</a:t>
            </a:r>
          </a:p>
          <a:p>
            <a:pPr lvl="1"/>
            <a:r>
              <a:rPr lang="en-US" dirty="0" smtClean="0"/>
              <a:t>Addressed race and feminism </a:t>
            </a:r>
          </a:p>
          <a:p>
            <a:r>
              <a:rPr lang="en-US" dirty="0" smtClean="0"/>
              <a:t>Key words: </a:t>
            </a:r>
            <a:r>
              <a:rPr lang="en-US" dirty="0" err="1" smtClean="0"/>
              <a:t>Miscengenation</a:t>
            </a:r>
            <a:r>
              <a:rPr lang="en-US" dirty="0" smtClean="0"/>
              <a:t>, Quadroon, Mulatto, Polygenetic </a:t>
            </a:r>
          </a:p>
          <a:p>
            <a:endParaRPr lang="en-US" dirty="0"/>
          </a:p>
          <a:p>
            <a:r>
              <a:rPr lang="en-US" dirty="0" smtClean="0"/>
              <a:t>Desiree’s Baby: </a:t>
            </a:r>
          </a:p>
          <a:p>
            <a:pPr marL="45720" indent="0">
              <a:buNone/>
            </a:pPr>
            <a:r>
              <a:rPr lang="en-US" dirty="0" smtClean="0"/>
              <a:t>	Focuses on Chopin’s experience with Creoles of Louisiana</a:t>
            </a:r>
          </a:p>
          <a:p>
            <a:pPr marL="45720" indent="0">
              <a:buNone/>
            </a:pPr>
            <a:r>
              <a:rPr lang="en-US" dirty="0"/>
              <a:t>	</a:t>
            </a:r>
            <a:r>
              <a:rPr lang="en-US" dirty="0" smtClean="0"/>
              <a:t>Slavery/Plantation life were reality in Louisiana</a:t>
            </a:r>
          </a:p>
          <a:p>
            <a:pPr marL="45720" indent="0">
              <a:buNone/>
            </a:pPr>
            <a:r>
              <a:rPr lang="en-US" dirty="0"/>
              <a:t>	</a:t>
            </a:r>
            <a:r>
              <a:rPr lang="en-US" dirty="0" smtClean="0"/>
              <a:t>Someone having a mixed background was not unheard of</a:t>
            </a:r>
            <a:endParaRPr lang="en-US" dirty="0"/>
          </a:p>
        </p:txBody>
      </p:sp>
      <p:sp>
        <p:nvSpPr>
          <p:cNvPr id="3" name="Title 2"/>
          <p:cNvSpPr>
            <a:spLocks noGrp="1"/>
          </p:cNvSpPr>
          <p:nvPr>
            <p:ph type="title"/>
          </p:nvPr>
        </p:nvSpPr>
        <p:spPr/>
        <p:txBody>
          <a:bodyPr/>
          <a:lstStyle/>
          <a:p>
            <a:r>
              <a:rPr lang="en-US" dirty="0" smtClean="0"/>
              <a:t>Kate </a:t>
            </a:r>
            <a:r>
              <a:rPr lang="en-US" dirty="0" err="1" smtClean="0"/>
              <a:t>chopin</a:t>
            </a:r>
            <a:r>
              <a:rPr lang="en-US" dirty="0" smtClean="0"/>
              <a:t> + Desiree’s baby background </a:t>
            </a:r>
            <a:endParaRPr lang="en-US" dirty="0"/>
          </a:p>
        </p:txBody>
      </p:sp>
      <p:pic>
        <p:nvPicPr>
          <p:cNvPr id="4" name="Picture 3"/>
          <p:cNvPicPr>
            <a:picLocks noChangeAspect="1"/>
          </p:cNvPicPr>
          <p:nvPr/>
        </p:nvPicPr>
        <p:blipFill>
          <a:blip r:embed="rId2"/>
          <a:stretch>
            <a:fillRect/>
          </a:stretch>
        </p:blipFill>
        <p:spPr>
          <a:xfrm>
            <a:off x="6096000" y="1752600"/>
            <a:ext cx="2654300" cy="3810000"/>
          </a:xfrm>
          <a:prstGeom prst="rect">
            <a:avLst/>
          </a:prstGeom>
        </p:spPr>
      </p:pic>
    </p:spTree>
    <p:extLst>
      <p:ext uri="{BB962C8B-B14F-4D97-AF65-F5344CB8AC3E}">
        <p14:creationId xmlns:p14="http://schemas.microsoft.com/office/powerpoint/2010/main" val="16481397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0000" lnSpcReduction="20000"/>
          </a:bodyPr>
          <a:lstStyle/>
          <a:p>
            <a:r>
              <a:rPr lang="en-US" sz="3200" dirty="0" smtClean="0"/>
              <a:t>Desiree is a young woman in Louisiana who has just had a baby with her beloved husband, Armand, a plantation owner. </a:t>
            </a:r>
          </a:p>
          <a:p>
            <a:r>
              <a:rPr lang="en-US" sz="3200" dirty="0" smtClean="0"/>
              <a:t>Desiree was found by the side of the road and adopted by the </a:t>
            </a:r>
            <a:r>
              <a:rPr lang="en-US" sz="3200" dirty="0" err="1" smtClean="0"/>
              <a:t>Valmonde</a:t>
            </a:r>
            <a:r>
              <a:rPr lang="en-US" sz="3200" dirty="0" smtClean="0"/>
              <a:t> family. </a:t>
            </a:r>
          </a:p>
          <a:p>
            <a:r>
              <a:rPr lang="en-US" sz="3200" dirty="0" smtClean="0"/>
              <a:t>Her race of origin is therefore unknown, but she looks white and it has always been assumed that she was white. </a:t>
            </a:r>
          </a:p>
          <a:p>
            <a:r>
              <a:rPr lang="en-US" sz="3200" dirty="0" smtClean="0"/>
              <a:t>Madam </a:t>
            </a:r>
            <a:r>
              <a:rPr lang="en-US" sz="3200" dirty="0" err="1" smtClean="0"/>
              <a:t>Valmonde</a:t>
            </a:r>
            <a:r>
              <a:rPr lang="en-US" sz="3200" dirty="0" smtClean="0"/>
              <a:t> goes to visit her adopted daughter and when she firsts sees the baby, is surprised and exclaims, “This is not the baby!” Desiree thinks she is talking about how much the child had grown. </a:t>
            </a:r>
          </a:p>
          <a:p>
            <a:r>
              <a:rPr lang="en-US" sz="3200" dirty="0" smtClean="0"/>
              <a:t>*Expectations </a:t>
            </a:r>
          </a:p>
        </p:txBody>
      </p:sp>
      <p:sp>
        <p:nvSpPr>
          <p:cNvPr id="3" name="Title 2"/>
          <p:cNvSpPr>
            <a:spLocks noGrp="1"/>
          </p:cNvSpPr>
          <p:nvPr>
            <p:ph type="title"/>
          </p:nvPr>
        </p:nvSpPr>
        <p:spPr/>
        <p:txBody>
          <a:bodyPr/>
          <a:lstStyle/>
          <a:p>
            <a:r>
              <a:rPr lang="en-US" dirty="0" smtClean="0"/>
              <a:t>Story background</a:t>
            </a:r>
            <a:endParaRPr lang="en-US" dirty="0"/>
          </a:p>
        </p:txBody>
      </p:sp>
    </p:spTree>
    <p:extLst>
      <p:ext uri="{BB962C8B-B14F-4D97-AF65-F5344CB8AC3E}">
        <p14:creationId xmlns:p14="http://schemas.microsoft.com/office/powerpoint/2010/main" val="120168613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rid">
  <a:themeElements>
    <a:clrScheme name="Grid">
      <a:dk1>
        <a:sysClr val="windowText" lastClr="000000"/>
      </a:dk1>
      <a:lt1>
        <a:sysClr val="window" lastClr="FFFFFF"/>
      </a:lt1>
      <a:dk2>
        <a:srgbClr val="534949"/>
      </a:dk2>
      <a:lt2>
        <a:srgbClr val="CCD1B9"/>
      </a:lt2>
      <a:accent1>
        <a:srgbClr val="C66951"/>
      </a:accent1>
      <a:accent2>
        <a:srgbClr val="BF974D"/>
      </a:accent2>
      <a:accent3>
        <a:srgbClr val="928B70"/>
      </a:accent3>
      <a:accent4>
        <a:srgbClr val="87706B"/>
      </a:accent4>
      <a:accent5>
        <a:srgbClr val="94734E"/>
      </a:accent5>
      <a:accent6>
        <a:srgbClr val="6F777D"/>
      </a:accent6>
      <a:hlink>
        <a:srgbClr val="CC9900"/>
      </a:hlink>
      <a:folHlink>
        <a:srgbClr val="C0C0C0"/>
      </a:folHlink>
    </a:clrScheme>
    <a:fontScheme name="Grid">
      <a:maj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ajorFont>
      <a:min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inorFont>
    </a:fontScheme>
    <a:fmtScheme name="Grid">
      <a:fillStyleLst>
        <a:solidFill>
          <a:schemeClr val="phClr"/>
        </a:solidFill>
        <a:solidFill>
          <a:schemeClr val="phClr">
            <a:tint val="50000"/>
          </a:schemeClr>
        </a:solidFill>
        <a:gradFill rotWithShape="1">
          <a:gsLst>
            <a:gs pos="0">
              <a:schemeClr val="phClr"/>
            </a:gs>
            <a:gs pos="90000">
              <a:schemeClr val="phClr">
                <a:shade val="100000"/>
              </a:schemeClr>
            </a:gs>
            <a:gs pos="100000">
              <a:schemeClr val="phClr">
                <a:shade val="85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effectStyle>
        <a:effectStyle>
          <a:effectLst>
            <a:outerShdw blurRad="31750" dist="25400" dir="5400000" rotWithShape="0">
              <a:srgbClr val="000000">
                <a:alpha val="50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30000"/>
              </a:schemeClr>
            </a:contourClr>
          </a:sp3d>
        </a:effectStyle>
      </a:effectStyleLst>
      <a:bgFillStyleLst>
        <a:solidFill>
          <a:schemeClr val="phClr"/>
        </a:solidFill>
        <a:solidFill>
          <a:schemeClr val="phClr">
            <a:tint val="90000"/>
            <a:shade val="93000"/>
            <a:satMod val="150000"/>
          </a:schemeClr>
        </a:solidFill>
        <a:blipFill rotWithShape="1">
          <a:blip xmlns:r="http://schemas.openxmlformats.org/officeDocument/2006/relationships" r:embed="rId1">
            <a:duotone>
              <a:schemeClr val="phClr">
                <a:tint val="95000"/>
              </a:schemeClr>
              <a:schemeClr val="phClr">
                <a:shade val="93000"/>
                <a:satMod val="11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Grid</Template>
  <TotalTime>2851</TotalTime>
  <Words>485</Words>
  <Application>Microsoft Macintosh PowerPoint</Application>
  <PresentationFormat>On-screen Show (4:3)</PresentationFormat>
  <Paragraphs>44</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Grid</vt:lpstr>
      <vt:lpstr>Announcements </vt:lpstr>
      <vt:lpstr>Big goals</vt:lpstr>
      <vt:lpstr>DOJO Review: 5 minutes  </vt:lpstr>
      <vt:lpstr>Friday’s experiment: 7 minutes  </vt:lpstr>
      <vt:lpstr>Discovery probe: 20 minutes  </vt:lpstr>
      <vt:lpstr>PowerPoint Presentation</vt:lpstr>
      <vt:lpstr>Desiree’s baby </vt:lpstr>
      <vt:lpstr>Kate chopin + Desiree’s baby background </vt:lpstr>
      <vt:lpstr>Story background</vt:lpstr>
      <vt:lpstr>PowerPoint Presentation</vt:lpstr>
      <vt:lpstr>PowerPoint Presentation</vt:lpstr>
      <vt:lpstr>PowerPoint Presentation</vt:lpstr>
      <vt:lpstr>PowerPoint Presentation</vt:lpstr>
      <vt:lpstr>PowerPoint Presentation</vt:lpstr>
      <vt:lpstr>PowerPoint Presentation</vt:lpstr>
      <vt:lpstr>Think-pair-share </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Catalyst</dc:title>
  <dc:creator>Jenn</dc:creator>
  <cp:lastModifiedBy>Administrator</cp:lastModifiedBy>
  <cp:revision>8</cp:revision>
  <dcterms:created xsi:type="dcterms:W3CDTF">2012-02-03T21:07:08Z</dcterms:created>
  <dcterms:modified xsi:type="dcterms:W3CDTF">2012-02-05T21:40:46Z</dcterms:modified>
</cp:coreProperties>
</file>