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3318-78CD-A646-A678-0815296F8B49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2DF2-B8DE-434B-A2DB-51AF0FA9E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3318-78CD-A646-A678-0815296F8B49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2DF2-B8DE-434B-A2DB-51AF0FA9E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3318-78CD-A646-A678-0815296F8B49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2DF2-B8DE-434B-A2DB-51AF0FA9E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3318-78CD-A646-A678-0815296F8B49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2DF2-B8DE-434B-A2DB-51AF0FA9E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3318-78CD-A646-A678-0815296F8B49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2DF2-B8DE-434B-A2DB-51AF0FA9E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3318-78CD-A646-A678-0815296F8B49}" type="datetimeFigureOut">
              <a:rPr lang="en-US" smtClean="0"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2DF2-B8DE-434B-A2DB-51AF0FA9E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3318-78CD-A646-A678-0815296F8B49}" type="datetimeFigureOut">
              <a:rPr lang="en-US" smtClean="0"/>
              <a:t>2/14/12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2DF2-B8DE-434B-A2DB-51AF0FA9E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3318-78CD-A646-A678-0815296F8B49}" type="datetimeFigureOut">
              <a:rPr lang="en-US" smtClean="0"/>
              <a:t>2/14/12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2DF2-B8DE-434B-A2DB-51AF0FA9E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3318-78CD-A646-A678-0815296F8B49}" type="datetimeFigureOut">
              <a:rPr lang="en-US" smtClean="0"/>
              <a:t>2/14/12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2DF2-B8DE-434B-A2DB-51AF0FA9E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3318-78CD-A646-A678-0815296F8B49}" type="datetimeFigureOut">
              <a:rPr lang="en-US" smtClean="0"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2DF2-B8DE-434B-A2DB-51AF0FA9E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3318-78CD-A646-A678-0815296F8B49}" type="datetimeFigureOut">
              <a:rPr lang="en-US" smtClean="0"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2DF2-B8DE-434B-A2DB-51AF0FA9E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13318-78CD-A646-A678-0815296F8B49}" type="datetimeFigureOut">
              <a:rPr lang="en-US" smtClean="0"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C2DF2-B8DE-434B-A2DB-51AF0FA9E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d.com/talks/lang/en/james_watson_on_how_he_discovered_dna.html" TargetMode="Externa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62657" y="-263928"/>
            <a:ext cx="7772400" cy="1470025"/>
          </a:xfrm>
        </p:spPr>
        <p:txBody>
          <a:bodyPr/>
          <a:lstStyle/>
          <a:p>
            <a:r>
              <a:rPr lang="en-US" dirty="0" smtClean="0"/>
              <a:t>CATALYST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78488" y="772542"/>
            <a:ext cx="4686021" cy="1390439"/>
          </a:xfrm>
        </p:spPr>
        <p:txBody>
          <a:bodyPr/>
          <a:lstStyle/>
          <a:p>
            <a:r>
              <a:rPr lang="en-US" sz="2400" dirty="0" smtClean="0"/>
              <a:t>Complete the table below.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560284"/>
              </p:ext>
            </p:extLst>
          </p:nvPr>
        </p:nvGraphicFramePr>
        <p:xfrm>
          <a:off x="-57323" y="3464194"/>
          <a:ext cx="6969228" cy="234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4614"/>
                <a:gridCol w="3484614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DNA: </a:t>
                      </a:r>
                      <a:r>
                        <a:rPr lang="en-US" sz="3200" dirty="0" smtClean="0"/>
                        <a:t>GCTACATTG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 </a:t>
                      </a:r>
                      <a:endParaRPr lang="en-US" sz="4000" dirty="0"/>
                    </a:p>
                  </a:txBody>
                  <a:tcPr/>
                </a:tc>
              </a:tr>
              <a:tr h="743643">
                <a:tc>
                  <a:txBody>
                    <a:bodyPr/>
                    <a:lstStyle/>
                    <a:p>
                      <a:r>
                        <a:rPr lang="en-US" dirty="0" smtClean="0"/>
                        <a:t>mRNA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3643">
                <a:tc>
                  <a:txBody>
                    <a:bodyPr/>
                    <a:lstStyle/>
                    <a:p>
                      <a:r>
                        <a:rPr lang="en-US" dirty="0" smtClean="0"/>
                        <a:t>Amino Acids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509" y="126443"/>
            <a:ext cx="6075627" cy="667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5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Surveys due</a:t>
            </a:r>
            <a:r>
              <a:rPr lang="en-US" dirty="0" smtClean="0"/>
              <a:t>!</a:t>
            </a:r>
          </a:p>
          <a:p>
            <a:r>
              <a:rPr lang="en-US" dirty="0" smtClean="0"/>
              <a:t>Homework due tomorrow</a:t>
            </a:r>
          </a:p>
          <a:p>
            <a:r>
              <a:rPr lang="en-US" dirty="0" smtClean="0"/>
              <a:t>Quiz today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3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and contrast averages</a:t>
            </a:r>
          </a:p>
          <a:p>
            <a:r>
              <a:rPr lang="en-US" dirty="0" smtClean="0"/>
              <a:t>Class average: </a:t>
            </a:r>
            <a:endParaRPr lang="en-US" dirty="0" smtClean="0"/>
          </a:p>
          <a:p>
            <a:r>
              <a:rPr lang="en-US" dirty="0" smtClean="0"/>
              <a:t>Class Data Posters </a:t>
            </a:r>
            <a:endParaRPr lang="en-US" dirty="0" smtClean="0"/>
          </a:p>
          <a:p>
            <a:r>
              <a:rPr lang="en-US" dirty="0" smtClean="0"/>
              <a:t>How can you use this data to inform your opinion and create your visual? </a:t>
            </a:r>
          </a:p>
          <a:p>
            <a:r>
              <a:rPr lang="en-US" dirty="0" smtClean="0"/>
              <a:t>Next step: visual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5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Rubric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252"/>
            <a:ext cx="8229600" cy="500091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Visual component is a power point, poster, collage, or blog. </a:t>
            </a:r>
          </a:p>
          <a:p>
            <a:r>
              <a:rPr lang="en-US" dirty="0"/>
              <a:t>_ Visual component is complete (summary, data, and opinion portions) and is neat and organized. </a:t>
            </a:r>
          </a:p>
          <a:p>
            <a:r>
              <a:rPr lang="en-US" dirty="0"/>
              <a:t>_Oral presentation consists of a description of the article’s topic, your opinion on the topic, survey data, and visual component. </a:t>
            </a:r>
          </a:p>
          <a:p>
            <a:r>
              <a:rPr lang="en-US" dirty="0"/>
              <a:t>_ Oral presentation is at least 4 minutes.</a:t>
            </a:r>
          </a:p>
          <a:p>
            <a:r>
              <a:rPr lang="en-US" dirty="0"/>
              <a:t>_Oral presentation is well-rehearsed (meaning that you may not look at your notes for more than 15 seconds at a time) and presented with minimal pauses, no poor grammar, and at an appropriate volume.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84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Transcription and Translation Quiz </a:t>
            </a:r>
            <a:r>
              <a:rPr lang="en-US" dirty="0" smtClean="0"/>
              <a:t>: 25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TALKING</a:t>
            </a:r>
          </a:p>
          <a:p>
            <a:r>
              <a:rPr lang="en-US" dirty="0" smtClean="0"/>
              <a:t>DO YOUR OWN WORK</a:t>
            </a:r>
          </a:p>
          <a:p>
            <a:r>
              <a:rPr lang="en-US" dirty="0" smtClean="0"/>
              <a:t>THERE IS EXTRA CREDIT!!!</a:t>
            </a:r>
          </a:p>
          <a:p>
            <a:r>
              <a:rPr lang="en-US" dirty="0" smtClean="0"/>
              <a:t>WHEN YOU FINISH, PLACE YOUR QUIZ ON THE BACK BOOKSHELF! </a:t>
            </a:r>
          </a:p>
          <a:p>
            <a:r>
              <a:rPr lang="en-US" dirty="0" smtClean="0"/>
              <a:t>YOU WILL NEED A CODON CHART FOR SOME QUESTIONS ON YOUR QUIZ. IT IS ON THE </a:t>
            </a:r>
            <a:r>
              <a:rPr lang="en-US" dirty="0" smtClean="0"/>
              <a:t>BACK OF YOUR QUIZ! </a:t>
            </a:r>
          </a:p>
          <a:p>
            <a:r>
              <a:rPr lang="en-US" dirty="0" smtClean="0"/>
              <a:t>YOU MAY USE YOUR HOMEWORK FOR 10 MINUTES; NO OTHER NOTES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47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Codon Chart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024" y="274638"/>
            <a:ext cx="5850634" cy="642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125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17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Watson and Francis Crick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57278" cy="4525963"/>
          </a:xfrm>
        </p:spPr>
        <p:txBody>
          <a:bodyPr/>
          <a:lstStyle/>
          <a:p>
            <a:r>
              <a:rPr lang="en-US" sz="2800" dirty="0">
                <a:hlinkClick r:id="rId2"/>
              </a:rPr>
              <a:t>http://www.ted.com/talks/lang/en/</a:t>
            </a:r>
            <a:r>
              <a:rPr lang="en-US" sz="2800" dirty="0" smtClean="0">
                <a:hlinkClick r:id="rId2"/>
              </a:rPr>
              <a:t>james_watson_on_how_he_discovered_dna.html</a:t>
            </a:r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7359" y="1215485"/>
            <a:ext cx="4596183" cy="517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304763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590</TotalTime>
  <Words>254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CATALYST</vt:lpstr>
      <vt:lpstr>Announcements </vt:lpstr>
      <vt:lpstr>Survey Discussion </vt:lpstr>
      <vt:lpstr>Visual Rubric </vt:lpstr>
      <vt:lpstr>Transcription and Translation Quiz : 25 MINUTES </vt:lpstr>
      <vt:lpstr>Codon Chart </vt:lpstr>
      <vt:lpstr>HOMEWORK WORK TIME</vt:lpstr>
      <vt:lpstr>James Watson and Francis Crick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Feb. 15th </dc:title>
  <dc:creator>Administrator</dc:creator>
  <cp:lastModifiedBy>Administrator</cp:lastModifiedBy>
  <cp:revision>6</cp:revision>
  <dcterms:created xsi:type="dcterms:W3CDTF">2012-02-12T21:59:23Z</dcterms:created>
  <dcterms:modified xsi:type="dcterms:W3CDTF">2012-02-15T02:53:23Z</dcterms:modified>
</cp:coreProperties>
</file>