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12/11/11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5259" y="0"/>
            <a:ext cx="4847038" cy="1599722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Catalyst 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302610" y="2818515"/>
            <a:ext cx="4836456" cy="299459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 a sheet of paper, write three things this semester that confused you or that you have questions about.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 rot="20257103">
            <a:off x="808097" y="4222253"/>
            <a:ext cx="173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I will use these questions to help review! 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8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Extra credit due!</a:t>
            </a:r>
          </a:p>
          <a:p>
            <a:r>
              <a:rPr lang="en-US" sz="4000" dirty="0" smtClean="0"/>
              <a:t>Tutoring: Today and Tomorrow</a:t>
            </a:r>
          </a:p>
          <a:p>
            <a:r>
              <a:rPr lang="en-US" sz="4000" dirty="0" smtClean="0"/>
              <a:t>Grades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471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Exam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80 multiple choice questions (NO short answer! </a:t>
            </a:r>
            <a:r>
              <a:rPr lang="en-US" sz="3600" dirty="0" smtClean="0">
                <a:sym typeface="Wingdings"/>
              </a:rPr>
              <a:t> ) 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You may use one sheet of paper (front and back) of notes on the exam!!!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164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study guide is designed to cover the major topics on the semester exam. </a:t>
            </a:r>
          </a:p>
          <a:p>
            <a:r>
              <a:rPr lang="en-US" sz="3200" dirty="0" smtClean="0"/>
              <a:t>Use the rest of the period to answer the questions on the study guide and make your notes sheet. </a:t>
            </a:r>
          </a:p>
          <a:p>
            <a:r>
              <a:rPr lang="en-US" sz="3200" dirty="0" smtClean="0"/>
              <a:t>Tomorrow, we will review/answer questions!</a:t>
            </a:r>
          </a:p>
          <a:p>
            <a:r>
              <a:rPr lang="en-US" sz="3200" dirty="0" smtClean="0"/>
              <a:t>You may work in partners.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2377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17</TotalTime>
  <Words>128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Sketchbook</vt:lpstr>
      <vt:lpstr>Catalyst </vt:lpstr>
      <vt:lpstr>Announcements </vt:lpstr>
      <vt:lpstr>Semester Exam Information </vt:lpstr>
      <vt:lpstr>Study Guide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</dc:title>
  <dc:creator>Megan Mitchell</dc:creator>
  <cp:lastModifiedBy>Megan Mitchell</cp:lastModifiedBy>
  <cp:revision>2</cp:revision>
  <dcterms:created xsi:type="dcterms:W3CDTF">2011-12-11T21:41:46Z</dcterms:created>
  <dcterms:modified xsi:type="dcterms:W3CDTF">2011-12-11T21:59:10Z</dcterms:modified>
</cp:coreProperties>
</file>