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9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#    : November 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2012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ACT PROBLEM OF THE WEEK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PAGES: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NUMBERS</a:t>
            </a:r>
            <a:r>
              <a:rPr lang="en-US" sz="3200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9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Catalyst: 10 minutes</a:t>
            </a:r>
          </a:p>
          <a:p>
            <a:r>
              <a:rPr lang="en-US" dirty="0" smtClean="0"/>
              <a:t>TABOO</a:t>
            </a:r>
            <a:r>
              <a:rPr lang="en-US" dirty="0" smtClean="0"/>
              <a:t>: Photosynthesis/Cellular Respiration/Cell Transport Edition: 20 minutes</a:t>
            </a:r>
          </a:p>
          <a:p>
            <a:r>
              <a:rPr lang="en-US" dirty="0" smtClean="0"/>
              <a:t>Unit 3 Study Guide questions: 5 minutes </a:t>
            </a:r>
            <a:endParaRPr lang="en-US" dirty="0" smtClean="0"/>
          </a:p>
          <a:p>
            <a:r>
              <a:rPr lang="en-US" dirty="0"/>
              <a:t>Enzyme Review Worksheet (and why): 10 minutes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6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SCHOOL MONDAY </a:t>
            </a:r>
            <a:r>
              <a:rPr lang="en-US" dirty="0" smtClean="0">
                <a:sym typeface="Wingdings"/>
              </a:rPr>
              <a:t>    </a:t>
            </a:r>
          </a:p>
          <a:p>
            <a:r>
              <a:rPr lang="en-US" dirty="0" smtClean="0">
                <a:sym typeface="Wingdings"/>
              </a:rPr>
              <a:t>Test on Tuesday (we will have study time before)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Review: WHY?!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7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Taboo: Rules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9915" b="19915"/>
          <a:stretch>
            <a:fillRect/>
          </a:stretch>
        </p:blipFill>
        <p:spPr>
          <a:xfrm>
            <a:off x="3711387" y="2686050"/>
            <a:ext cx="6508377" cy="3916363"/>
          </a:xfrm>
        </p:spPr>
      </p:pic>
      <p:sp>
        <p:nvSpPr>
          <p:cNvPr id="7" name="TextBox 6"/>
          <p:cNvSpPr txBox="1"/>
          <p:nvPr/>
        </p:nvSpPr>
        <p:spPr>
          <a:xfrm>
            <a:off x="457199" y="2460625"/>
            <a:ext cx="4130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Divided into teams</a:t>
            </a:r>
          </a:p>
          <a:p>
            <a:endParaRPr lang="en-US" dirty="0"/>
          </a:p>
          <a:p>
            <a:r>
              <a:rPr lang="en-US" dirty="0" smtClean="0"/>
              <a:t>One member of your team chooses a card. This card has the “TABOO WORD” </a:t>
            </a:r>
          </a:p>
          <a:p>
            <a:endParaRPr lang="en-US" dirty="0"/>
          </a:p>
          <a:p>
            <a:r>
              <a:rPr lang="en-US" dirty="0" smtClean="0"/>
              <a:t>The team member IS NOT allowed to say the taboo word. They have to give their teams clues and help them guess the TABOO word. </a:t>
            </a:r>
          </a:p>
          <a:p>
            <a:endParaRPr lang="en-US" dirty="0"/>
          </a:p>
          <a:p>
            <a:r>
              <a:rPr lang="en-US" dirty="0" smtClean="0"/>
              <a:t>Some clues are provided for you; some you will have to make up on your own.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0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Taboo: Rules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9915" b="19915"/>
          <a:stretch>
            <a:fillRect/>
          </a:stretch>
        </p:blipFill>
        <p:spPr>
          <a:xfrm>
            <a:off x="3711387" y="2686050"/>
            <a:ext cx="6508377" cy="3916363"/>
          </a:xfrm>
        </p:spPr>
      </p:pic>
      <p:sp>
        <p:nvSpPr>
          <p:cNvPr id="7" name="TextBox 6"/>
          <p:cNvSpPr txBox="1"/>
          <p:nvPr/>
        </p:nvSpPr>
        <p:spPr>
          <a:xfrm>
            <a:off x="457199" y="2460625"/>
            <a:ext cx="413067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-You are timed!!</a:t>
            </a:r>
          </a:p>
          <a:p>
            <a:endParaRPr lang="en-US" dirty="0"/>
          </a:p>
          <a:p>
            <a:r>
              <a:rPr lang="en-US" dirty="0" smtClean="0"/>
              <a:t>-Other teams MAY NOT shout out answers!!! </a:t>
            </a:r>
          </a:p>
          <a:p>
            <a:endParaRPr lang="en-US" dirty="0"/>
          </a:p>
          <a:p>
            <a:r>
              <a:rPr lang="en-US" dirty="0" smtClean="0"/>
              <a:t>-If a team runs out of time OR gets an answer wrong, another team may steal the word. </a:t>
            </a:r>
          </a:p>
          <a:p>
            <a:endParaRPr lang="en-US" dirty="0"/>
          </a:p>
          <a:p>
            <a:r>
              <a:rPr lang="en-US" smtClean="0"/>
              <a:t>-Prize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7602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451</TotalTime>
  <Words>189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PowerPoint Presentation</vt:lpstr>
      <vt:lpstr>Catalyst #    : November 9th 2012 </vt:lpstr>
      <vt:lpstr>Agenda</vt:lpstr>
      <vt:lpstr>Announcements </vt:lpstr>
      <vt:lpstr>Enzyme Review: WHY?!</vt:lpstr>
      <vt:lpstr>Taboo: Rules </vt:lpstr>
      <vt:lpstr>Taboo: Rules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2012-11-04T19:12:03Z</dcterms:created>
  <dcterms:modified xsi:type="dcterms:W3CDTF">2012-11-09T04:18:54Z</dcterms:modified>
</cp:coreProperties>
</file>