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B6F-67D9-D043-939A-E07382C27AE0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122243-C82F-7C47-918A-BFCD46469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B6F-67D9-D043-939A-E07382C27AE0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2243-C82F-7C47-918A-BFCD46469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B6F-67D9-D043-939A-E07382C27AE0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2243-C82F-7C47-918A-BFCD46469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B6F-67D9-D043-939A-E07382C27AE0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2243-C82F-7C47-918A-BFCD46469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B6F-67D9-D043-939A-E07382C27AE0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22243-C82F-7C47-918A-BFCD464692F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B6F-67D9-D043-939A-E07382C27AE0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2243-C82F-7C47-918A-BFCD46469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B6F-67D9-D043-939A-E07382C27AE0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2243-C82F-7C47-918A-BFCD46469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B6F-67D9-D043-939A-E07382C27AE0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2243-C82F-7C47-918A-BFCD46469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B6F-67D9-D043-939A-E07382C27AE0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2243-C82F-7C47-918A-BFCD464692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B6F-67D9-D043-939A-E07382C27AE0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2243-C82F-7C47-918A-BFCD464692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8B6F-67D9-D043-939A-E07382C27AE0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122243-C82F-7C47-918A-BFCD464692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1128B6F-67D9-D043-939A-E07382C27AE0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B122243-C82F-7C47-918A-BFCD464692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5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Catalyst: November 13</a:t>
            </a:r>
            <a:r>
              <a:rPr lang="en-US" baseline="30000" dirty="0" smtClean="0"/>
              <a:t>th</a:t>
            </a:r>
            <a:r>
              <a:rPr lang="en-US" dirty="0" smtClean="0"/>
              <a:t>, 2012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>
                <a:solidFill>
                  <a:schemeClr val="accent2"/>
                </a:solidFill>
              </a:rPr>
              <a:t>Finish any of Unit 3 Study Guide that you have not finished. </a:t>
            </a:r>
          </a:p>
          <a:p>
            <a:r>
              <a:rPr lang="en-US" sz="5400" dirty="0" smtClean="0">
                <a:solidFill>
                  <a:schemeClr val="accent3"/>
                </a:solidFill>
              </a:rPr>
              <a:t>If you are finished, study. </a:t>
            </a:r>
            <a:endParaRPr lang="en-US" sz="5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9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Catalyst: 3 minutes</a:t>
            </a:r>
          </a:p>
          <a:p>
            <a:r>
              <a:rPr lang="en-US" dirty="0" smtClean="0"/>
              <a:t>Unit 3 Review: 10 minutes</a:t>
            </a:r>
          </a:p>
          <a:p>
            <a:r>
              <a:rPr lang="en-US" dirty="0" smtClean="0"/>
              <a:t>Unit 3 Exam and Enzyme Review sheet: Remainder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u="sng" dirty="0" smtClean="0"/>
              <a:t>Homework: </a:t>
            </a:r>
          </a:p>
          <a:p>
            <a:r>
              <a:rPr lang="en-US" dirty="0" smtClean="0"/>
              <a:t>---Finish Enzyme Review sheet (if you do not finish in class)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4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Dojo Rewards</a:t>
            </a:r>
          </a:p>
          <a:p>
            <a:endParaRPr lang="en-US" dirty="0"/>
          </a:p>
          <a:p>
            <a:r>
              <a:rPr lang="en-US" dirty="0" smtClean="0"/>
              <a:t>Grades/Remediation Work </a:t>
            </a:r>
          </a:p>
          <a:p>
            <a:endParaRPr lang="en-US" dirty="0"/>
          </a:p>
          <a:p>
            <a:r>
              <a:rPr lang="en-US" dirty="0" smtClean="0"/>
              <a:t>Office hours today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have until THURSDAY to make up your cellular </a:t>
            </a:r>
            <a:r>
              <a:rPr lang="en-US" smtClean="0"/>
              <a:t>respiration quiz.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08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Review : 10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Anaerobic versus Aerobic respiration (stages?)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Lactic acid fermentation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Photosynthesis organelle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Organelles for cellular respiration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Formulas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Stages of CR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Relation of formulas?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Output of glycolysis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Stages of photosynthesis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Effects of photosynthesis on the atmosphere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Purpose of cellular respiration and photosynthesis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4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test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You have the remainder of class to complete Unit 3 exam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Two sections: multiple choice and open-ended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Multiple choice on </a:t>
            </a:r>
            <a:r>
              <a:rPr lang="en-US" dirty="0" err="1" smtClean="0"/>
              <a:t>Scantrons</a:t>
            </a:r>
            <a:r>
              <a:rPr lang="en-US" dirty="0" smtClean="0"/>
              <a:t> and open-ended on your own sheet of paper (Note about </a:t>
            </a:r>
            <a:r>
              <a:rPr lang="en-US" dirty="0" err="1" smtClean="0"/>
              <a:t>scantron</a:t>
            </a:r>
            <a:r>
              <a:rPr lang="en-US" dirty="0" smtClean="0"/>
              <a:t>)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When you finish: Enzyme review sheet (Why?)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If you do not finish, ER sheet-&gt; Homework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Expectations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Silently.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By yourself.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 your seat.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12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If you did not finish Enzyme Review Sheet: It is </a:t>
            </a:r>
            <a:r>
              <a:rPr lang="en-US" sz="4800" smtClean="0"/>
              <a:t>due tomorrow! 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390621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</TotalTime>
  <Words>225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PowerPoint Presentation</vt:lpstr>
      <vt:lpstr>Catalyst: November 13th, 2012 </vt:lpstr>
      <vt:lpstr>Agenda</vt:lpstr>
      <vt:lpstr>Announcements </vt:lpstr>
      <vt:lpstr>Unit 3 Review : 10 minutes</vt:lpstr>
      <vt:lpstr>Unit 3 test instructions</vt:lpstr>
      <vt:lpstr>Reminders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</cp:revision>
  <dcterms:created xsi:type="dcterms:W3CDTF">2012-11-12T20:56:01Z</dcterms:created>
  <dcterms:modified xsi:type="dcterms:W3CDTF">2012-11-12T21:06:27Z</dcterms:modified>
</cp:coreProperties>
</file>