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9" r:id="rId4"/>
    <p:sldId id="257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58F4-E4F9-4104-AEA8-864526FFD6D1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FBFE-683E-4310-81BE-3B9A9D5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Red-green color blindness</a:t>
            </a:r>
          </a:p>
          <a:p>
            <a:r>
              <a:rPr lang="en-US" dirty="0" smtClean="0"/>
              <a:t>Pattern</a:t>
            </a:r>
            <a:r>
              <a:rPr lang="en-US" baseline="0" dirty="0" smtClean="0"/>
              <a:t> sex-linked inheritance </a:t>
            </a:r>
          </a:p>
          <a:p>
            <a:r>
              <a:rPr lang="en-US" baseline="0" dirty="0" smtClean="0"/>
              <a:t>Mother, because the male only has one x chromosome</a:t>
            </a:r>
          </a:p>
          <a:p>
            <a:r>
              <a:rPr lang="en-US" baseline="0" dirty="0" smtClean="0"/>
              <a:t>A recessive allele </a:t>
            </a:r>
          </a:p>
          <a:p>
            <a:r>
              <a:rPr lang="en-US" baseline="0" dirty="0" smtClean="0"/>
              <a:t>When blood does not properly cut; so a cut/scratch can cause intense bleeding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FBFE-683E-4310-81BE-3B9A9D5F9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921780-B5FF-470C-BA8C-A68C17A2771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9F3903-8E61-4642-A7D2-3B72ADEF61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787BD33A-E613-4742-B62E-06E5FC2883F1&amp;blnFromSearch=1&amp;productcode=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787BD33A-E613-4742-B62E-06E5FC2883F1&amp;blnFromSearch=1&amp;productcode=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24200" y="228600"/>
            <a:ext cx="8062912" cy="1470025"/>
          </a:xfrm>
        </p:spPr>
        <p:txBody>
          <a:bodyPr/>
          <a:lstStyle/>
          <a:p>
            <a:r>
              <a:rPr lang="en-US" dirty="0" smtClean="0"/>
              <a:t>Catalyst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1828800"/>
            <a:ext cx="6096000" cy="4572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Give an example of </a:t>
            </a:r>
            <a:r>
              <a:rPr lang="en-US" b="1" dirty="0" smtClean="0"/>
              <a:t>incomplete dominance. 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Give an example of </a:t>
            </a:r>
            <a:r>
              <a:rPr lang="en-US" b="1" dirty="0" err="1" smtClean="0"/>
              <a:t>codominance</a:t>
            </a:r>
            <a:r>
              <a:rPr lang="en-US" b="1" dirty="0" smtClean="0"/>
              <a:t>. 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My neighbor has a </a:t>
            </a:r>
            <a:r>
              <a:rPr lang="en-US" dirty="0" err="1" smtClean="0"/>
              <a:t>pitbull</a:t>
            </a:r>
            <a:r>
              <a:rPr lang="en-US" dirty="0" smtClean="0"/>
              <a:t> that is gray and white. Is this an example of incomplete dominance or </a:t>
            </a:r>
            <a:r>
              <a:rPr lang="en-US" dirty="0" err="1" smtClean="0"/>
              <a:t>codominance</a:t>
            </a:r>
            <a:r>
              <a:rPr lang="en-US" dirty="0" smtClean="0"/>
              <a:t>?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63" y="228600"/>
            <a:ext cx="362406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Red-Green Color Blindness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7912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recessive X-linked trait</a:t>
            </a:r>
          </a:p>
          <a:p>
            <a:r>
              <a:rPr lang="en-US" dirty="0" smtClean="0"/>
              <a:t>8% of males in U.S.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81991"/>
            <a:ext cx="316301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6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1722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Recessive sex-linked disorder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Delayed clotting of blood</a:t>
            </a:r>
          </a:p>
          <a:p>
            <a:r>
              <a:rPr lang="en-US" dirty="0" smtClean="0"/>
              <a:t>The “Royal Disease”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50958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9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Many phenotypic traits arise from the interaction of many genes. </a:t>
            </a:r>
          </a:p>
          <a:p>
            <a:r>
              <a:rPr lang="en-US" dirty="0" smtClean="0"/>
              <a:t>Examples: skin color, fingerprint pattern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762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26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Influences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Sunlight and water: Plants can lose their leaves from lack of water; Without enough sunlight, most plants do not bear flowers.</a:t>
            </a:r>
          </a:p>
          <a:p>
            <a:r>
              <a:rPr lang="en-US" dirty="0" smtClean="0"/>
              <a:t>Temperature: Influences expressions of genes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0765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7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00800" cy="50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1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 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ThinkShow</a:t>
            </a:r>
            <a:r>
              <a:rPr lang="en-US" dirty="0" smtClean="0"/>
              <a:t>/Individual project</a:t>
            </a:r>
          </a:p>
          <a:p>
            <a:r>
              <a:rPr lang="en-US" dirty="0" smtClean="0"/>
              <a:t>Class points!</a:t>
            </a:r>
          </a:p>
          <a:p>
            <a:r>
              <a:rPr lang="en-US" dirty="0" smtClean="0"/>
              <a:t>Worksheet turn-in</a:t>
            </a:r>
          </a:p>
          <a:p>
            <a:r>
              <a:rPr lang="en-US" smtClean="0"/>
              <a:t>WAIM sheet TBD**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analyze sex-linked inheritance patterns.</a:t>
            </a:r>
          </a:p>
          <a:p>
            <a:r>
              <a:rPr lang="en-US" dirty="0" smtClean="0"/>
              <a:t>SWBAT explain how the environment can influence the phenotype of an organism.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7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cell in our body contains ___________ pairs of chromosomes. </a:t>
            </a:r>
          </a:p>
          <a:p>
            <a:r>
              <a:rPr lang="en-US" dirty="0" smtClean="0"/>
              <a:t>One pair of these chromosomes, sex chromosomes, determines an individual’s gender.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There are two types of sex chromosomes X and Y.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Individuals with two XX chromosomes are female; individuals with X and Y are male.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other 22 pairs of chromosomes are called </a:t>
            </a:r>
            <a:r>
              <a:rPr lang="en-US" u="sng" dirty="0" smtClean="0">
                <a:solidFill>
                  <a:srgbClr val="FFC000"/>
                </a:solidFill>
              </a:rPr>
              <a:t>autosomes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8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6959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3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common form of color blindness? </a:t>
            </a:r>
          </a:p>
          <a:p>
            <a:r>
              <a:rPr lang="en-US" dirty="0" smtClean="0"/>
              <a:t>What is it called when traits on the sex chromosomes are passed down? </a:t>
            </a:r>
          </a:p>
          <a:p>
            <a:r>
              <a:rPr lang="en-US" dirty="0" smtClean="0"/>
              <a:t>Where do x-linked traits come from (mother or father)? </a:t>
            </a:r>
          </a:p>
          <a:p>
            <a:r>
              <a:rPr lang="en-US" dirty="0" smtClean="0"/>
              <a:t>What type of allele causes red-green color blindness? </a:t>
            </a:r>
          </a:p>
          <a:p>
            <a:r>
              <a:rPr lang="en-US" dirty="0" smtClean="0"/>
              <a:t>What is hemophilia?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2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player.discoveryeducation.com/index.cfm?guidAssetId=787BD33A-E613-4742-B62E-06E5FC2883F1&amp;blnFromSearch=1&amp;productcode=US</a:t>
            </a:r>
            <a:endParaRPr lang="en-US" dirty="0" smtClean="0"/>
          </a:p>
          <a:p>
            <a:r>
              <a:rPr lang="en-US" dirty="0"/>
              <a:t>http://player.discoveryeducation.com/index.cfm?guidAssetId=787BD33A-E613-4742-B62E-06E5FC2883F1&amp;blnFromSearch=1&amp;productcode=US</a:t>
            </a:r>
          </a:p>
        </p:txBody>
      </p:sp>
    </p:spTree>
    <p:extLst>
      <p:ext uri="{BB962C8B-B14F-4D97-AF65-F5344CB8AC3E}">
        <p14:creationId xmlns:p14="http://schemas.microsoft.com/office/powerpoint/2010/main" val="33932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player.discoveryeducation.com/index.cfm?guidAssetId=787BD33A-E613-4742-B62E-06E5FC2883F1&amp;blnFromSearch=1&amp;productcode=US</a:t>
            </a:r>
            <a:endParaRPr lang="en-US" dirty="0" smtClean="0"/>
          </a:p>
          <a:p>
            <a:r>
              <a:rPr lang="en-US" dirty="0"/>
              <a:t>http://player.discoveryeducation.com/index.cfm?guidAssetId=787BD33A-E613-4742-B62E-06E5FC2883F1&amp;blnFromSearch=1&amp;productcode=US</a:t>
            </a:r>
          </a:p>
        </p:txBody>
      </p:sp>
    </p:spTree>
    <p:extLst>
      <p:ext uri="{BB962C8B-B14F-4D97-AF65-F5344CB8AC3E}">
        <p14:creationId xmlns:p14="http://schemas.microsoft.com/office/powerpoint/2010/main" val="298381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Traits controlled by genes located on the X-chromosome are called </a:t>
            </a:r>
            <a:r>
              <a:rPr lang="en-US" u="sng" dirty="0" smtClean="0">
                <a:solidFill>
                  <a:srgbClr val="FFC000"/>
                </a:solidFill>
              </a:rPr>
              <a:t>sex-linked</a:t>
            </a:r>
            <a:r>
              <a:rPr lang="en-US" dirty="0" smtClean="0">
                <a:solidFill>
                  <a:srgbClr val="FFC000"/>
                </a:solidFill>
              </a:rPr>
              <a:t> traits.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Males only have one X chromosome (XY), so they are affected by recessive X-linked traits more often than females. Because women have two X chromosomes (XX), the other X may mask the effect of the trait.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0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451</TotalTime>
  <Words>370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Catalyst </vt:lpstr>
      <vt:lpstr>Announcements </vt:lpstr>
      <vt:lpstr>Objectives </vt:lpstr>
      <vt:lpstr>Sex Determination </vt:lpstr>
      <vt:lpstr>PowerPoint Presentation</vt:lpstr>
      <vt:lpstr>Video Questions </vt:lpstr>
      <vt:lpstr>PowerPoint Presentation</vt:lpstr>
      <vt:lpstr>PowerPoint Presentation</vt:lpstr>
      <vt:lpstr>Sex-Linked Traits</vt:lpstr>
      <vt:lpstr>Red-Green Color Blindness </vt:lpstr>
      <vt:lpstr>Hemophilia</vt:lpstr>
      <vt:lpstr>Polygenic Traits </vt:lpstr>
      <vt:lpstr>Environmental Influences </vt:lpstr>
      <vt:lpstr>Twin Studies </vt:lpstr>
      <vt:lpstr>Study Guide Work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</dc:creator>
  <cp:lastModifiedBy>Jenn</cp:lastModifiedBy>
  <cp:revision>9</cp:revision>
  <dcterms:created xsi:type="dcterms:W3CDTF">2012-01-25T18:15:38Z</dcterms:created>
  <dcterms:modified xsi:type="dcterms:W3CDTF">2012-01-26T01:47:11Z</dcterms:modified>
</cp:coreProperties>
</file>