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9" r:id="rId3"/>
    <p:sldId id="257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8CC68-9EC2-472E-963D-6263B7C5D6B3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B312D-6C1C-4C00-B50F-3E919FE587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B312D-6C1C-4C00-B50F-3E919FE587A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E29680-6B9D-44F0-BB56-23D39A16D715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0300B3A-C522-4921-B565-792BE69C1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ff.tuhsd.k12.az.us/gfoster/standard/bgraph2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-152400"/>
            <a:ext cx="5105400" cy="990600"/>
          </a:xfrm>
        </p:spPr>
        <p:txBody>
          <a:bodyPr/>
          <a:lstStyle/>
          <a:p>
            <a:r>
              <a:rPr lang="en-US" dirty="0" smtClean="0"/>
              <a:t>Catalyst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22860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ACT science test has a lot of charts and graphs. As part of our preparation, we will be practicing reading graphs A LOT this semester.</a:t>
            </a:r>
          </a:p>
          <a:p>
            <a:r>
              <a:rPr lang="en-US" sz="1100" dirty="0">
                <a:hlinkClick r:id="rId3"/>
              </a:rPr>
              <a:t>http://staff.tuhsd.k12.az.us/gfoster/standard/bgraph2.htm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421481"/>
            <a:ext cx="5867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The bar graph </a:t>
            </a:r>
            <a:r>
              <a:rPr lang="en-US" dirty="0" smtClean="0">
                <a:solidFill>
                  <a:schemeClr val="bg1"/>
                </a:solidFill>
              </a:rPr>
              <a:t>below represents </a:t>
            </a:r>
            <a:r>
              <a:rPr lang="en-US" dirty="0">
                <a:solidFill>
                  <a:schemeClr val="bg1"/>
                </a:solidFill>
              </a:rPr>
              <a:t>the declared majors of freshman enrolling at a university. Answer the following questions: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1. What </a:t>
            </a:r>
            <a:r>
              <a:rPr lang="en-US" dirty="0">
                <a:solidFill>
                  <a:schemeClr val="bg1"/>
                </a:solidFill>
              </a:rPr>
              <a:t>is the total freshman enrollment of the college?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2. What </a:t>
            </a:r>
            <a:r>
              <a:rPr lang="en-US" dirty="0">
                <a:solidFill>
                  <a:schemeClr val="bg1"/>
                </a:solidFill>
              </a:rPr>
              <a:t>percent of the students are majoring in physics?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3. How </a:t>
            </a:r>
            <a:r>
              <a:rPr lang="en-US" dirty="0">
                <a:solidFill>
                  <a:schemeClr val="bg1"/>
                </a:solidFill>
              </a:rPr>
              <a:t>many students are majoring in economics?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4. How </a:t>
            </a:r>
            <a:r>
              <a:rPr lang="en-US" dirty="0">
                <a:solidFill>
                  <a:schemeClr val="bg1"/>
                </a:solidFill>
              </a:rPr>
              <a:t>many more students major in poly </a:t>
            </a:r>
            <a:r>
              <a:rPr lang="en-US" dirty="0" err="1">
                <a:solidFill>
                  <a:schemeClr val="bg1"/>
                </a:solidFill>
              </a:rPr>
              <a:t>sci</a:t>
            </a:r>
            <a:r>
              <a:rPr lang="en-US" dirty="0">
                <a:solidFill>
                  <a:schemeClr val="bg1"/>
                </a:solidFill>
              </a:rPr>
              <a:t> than in </a:t>
            </a:r>
            <a:r>
              <a:rPr lang="en-US" dirty="0" smtClean="0">
                <a:solidFill>
                  <a:schemeClr val="bg1"/>
                </a:solidFill>
              </a:rPr>
              <a:t>psychology?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6019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4800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Student-led </a:t>
            </a:r>
          </a:p>
          <a:p>
            <a:r>
              <a:rPr lang="en-US" b="1" smtClean="0"/>
              <a:t>Catalyst review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xmlns="" val="337894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Pedigree work time: 20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Together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643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Individual/Review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83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3: Individual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83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four questions at the bottom of your pedigree assignment sheet on your sheet of paper. </a:t>
            </a:r>
          </a:p>
          <a:p>
            <a:endParaRPr lang="en-US" dirty="0"/>
          </a:p>
          <a:p>
            <a:r>
              <a:rPr lang="en-US" dirty="0" smtClean="0"/>
              <a:t>You must </a:t>
            </a:r>
            <a:r>
              <a:rPr lang="en-US" b="1" dirty="0" smtClean="0">
                <a:solidFill>
                  <a:schemeClr val="tx2"/>
                </a:solidFill>
              </a:rPr>
              <a:t>rewrite</a:t>
            </a:r>
            <a:r>
              <a:rPr lang="en-US" dirty="0" smtClean="0"/>
              <a:t> the questions and answer them at the bottom of your pedigree.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06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Sixth period 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Come in, get out a sheet of paper and a writing utensil. </a:t>
            </a:r>
          </a:p>
          <a:p>
            <a:r>
              <a:rPr lang="en-US" sz="5400" dirty="0" smtClean="0"/>
              <a:t>Nothing else should be on your desk.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day to take Unit 5 test if you were absent </a:t>
            </a:r>
          </a:p>
          <a:p>
            <a:r>
              <a:rPr lang="en-US" dirty="0" smtClean="0"/>
              <a:t>WAIM sheet on Thursday </a:t>
            </a:r>
          </a:p>
          <a:p>
            <a:r>
              <a:rPr lang="en-US" dirty="0" smtClean="0"/>
              <a:t>Tutoring was canceled yesterday. I’m sorry! </a:t>
            </a:r>
          </a:p>
          <a:p>
            <a:r>
              <a:rPr lang="en-US" dirty="0" smtClean="0"/>
              <a:t>Tutoring today!</a:t>
            </a:r>
          </a:p>
          <a:p>
            <a:r>
              <a:rPr lang="en-US" dirty="0" smtClean="0"/>
              <a:t>DOJO lunches</a:t>
            </a:r>
          </a:p>
          <a:p>
            <a:r>
              <a:rPr lang="en-US" dirty="0" smtClean="0"/>
              <a:t>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9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Pedigrees review: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pedigrees used for? </a:t>
            </a:r>
          </a:p>
          <a:p>
            <a:pPr marL="0" indent="0">
              <a:buNone/>
            </a:pPr>
            <a:r>
              <a:rPr lang="en-US" dirty="0" smtClean="0"/>
              <a:t>What symbols do we use to represent males and females? </a:t>
            </a:r>
          </a:p>
          <a:p>
            <a:pPr marL="0" indent="0">
              <a:buNone/>
            </a:pPr>
            <a:r>
              <a:rPr lang="en-US" dirty="0" smtClean="0"/>
              <a:t>When an individual’s circle/square is shaded, it means what? 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err="1" smtClean="0"/>
              <a:t>unshaded</a:t>
            </a:r>
            <a:r>
              <a:rPr lang="en-US" dirty="0" smtClean="0"/>
              <a:t> square means…</a:t>
            </a:r>
          </a:p>
          <a:p>
            <a:pPr marL="0" indent="0">
              <a:buNone/>
            </a:pPr>
            <a:r>
              <a:rPr lang="en-US" dirty="0" smtClean="0"/>
              <a:t>A horizontal line connects two people that are ________________. </a:t>
            </a:r>
          </a:p>
          <a:p>
            <a:pPr marL="0" indent="0">
              <a:buNone/>
            </a:pPr>
            <a:r>
              <a:rPr lang="en-US" dirty="0" smtClean="0"/>
              <a:t>How do we represent a carrier of that trait? </a:t>
            </a:r>
          </a:p>
        </p:txBody>
      </p:sp>
    </p:spTree>
    <p:extLst>
      <p:ext uri="{BB962C8B-B14F-4D97-AF65-F5344CB8AC3E}">
        <p14:creationId xmlns:p14="http://schemas.microsoft.com/office/powerpoint/2010/main" xmlns="" val="148426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7000134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9717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Today’s objective /Introduction: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construct (make) and analyze a pedigree displaying a family’s inheritance pattern for </a:t>
            </a:r>
            <a:r>
              <a:rPr lang="en-US" dirty="0" err="1" smtClean="0"/>
              <a:t>Tay</a:t>
            </a:r>
            <a:r>
              <a:rPr lang="en-US" dirty="0" smtClean="0"/>
              <a:t>-Sachs disease. </a:t>
            </a:r>
          </a:p>
          <a:p>
            <a:endParaRPr lang="en-US" dirty="0"/>
          </a:p>
          <a:p>
            <a:r>
              <a:rPr lang="en-US" dirty="0" smtClean="0"/>
              <a:t>We are going to be taking what we learned about pedigrees yesterday and using it to build a pedigree for </a:t>
            </a:r>
            <a:r>
              <a:rPr lang="en-US" dirty="0" err="1" smtClean="0"/>
              <a:t>Tay</a:t>
            </a:r>
            <a:r>
              <a:rPr lang="en-US" dirty="0" smtClean="0"/>
              <a:t>-Sachs disorder.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081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Tay</a:t>
            </a:r>
            <a:r>
              <a:rPr lang="en-US" dirty="0" smtClean="0"/>
              <a:t>-Sachs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581400" cy="4257984"/>
          </a:xfrm>
        </p:spPr>
        <p:txBody>
          <a:bodyPr/>
          <a:lstStyle/>
          <a:p>
            <a:r>
              <a:rPr lang="en-US" dirty="0" smtClean="0"/>
              <a:t>Recessive or genetic disorder? </a:t>
            </a:r>
          </a:p>
          <a:p>
            <a:r>
              <a:rPr lang="en-US" dirty="0" smtClean="0"/>
              <a:t>What </a:t>
            </a:r>
            <a:r>
              <a:rPr lang="en-US" b="1" dirty="0" smtClean="0">
                <a:solidFill>
                  <a:schemeClr val="tx2"/>
                </a:solidFill>
              </a:rPr>
              <a:t>genotype</a:t>
            </a:r>
            <a:r>
              <a:rPr lang="en-US" dirty="0" smtClean="0"/>
              <a:t> does an individual have to have in order to have this disorder? </a:t>
            </a:r>
          </a:p>
          <a:p>
            <a:r>
              <a:rPr lang="en-US" dirty="0" smtClean="0"/>
              <a:t>Causes/Effects? </a:t>
            </a:r>
          </a:p>
          <a:p>
            <a:r>
              <a:rPr lang="en-US" dirty="0" smtClean="0"/>
              <a:t>Life expectancy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96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the </a:t>
            </a:r>
            <a:r>
              <a:rPr lang="en-US" dirty="0" err="1" smtClean="0"/>
              <a:t>Punnett</a:t>
            </a:r>
            <a:r>
              <a:rPr lang="en-US" dirty="0" smtClean="0"/>
              <a:t> Square packet, this will be a mixture of working as a class and working individually. </a:t>
            </a:r>
          </a:p>
          <a:p>
            <a:r>
              <a:rPr lang="en-US" dirty="0" smtClean="0"/>
              <a:t>We will be doing “</a:t>
            </a:r>
            <a:r>
              <a:rPr lang="en-US" b="1" dirty="0" smtClean="0">
                <a:solidFill>
                  <a:schemeClr val="tx2"/>
                </a:solidFill>
              </a:rPr>
              <a:t>show-checks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You will need a separate sheet of paper/highlighter AND your pedigree notes!</a:t>
            </a:r>
          </a:p>
          <a:p>
            <a:r>
              <a:rPr lang="en-US" dirty="0" smtClean="0"/>
              <a:t>As we read the introduction, we will have several “</a:t>
            </a:r>
            <a:r>
              <a:rPr lang="en-US" b="1" dirty="0" smtClean="0">
                <a:solidFill>
                  <a:schemeClr val="tx2"/>
                </a:solidFill>
              </a:rPr>
              <a:t>CFU” checkpoints</a:t>
            </a:r>
            <a:r>
              <a:rPr lang="en-US" dirty="0" smtClean="0"/>
              <a:t>. You will need to answer CFU questions on your own paper. I can call on </a:t>
            </a:r>
            <a:r>
              <a:rPr lang="en-US" b="1" dirty="0" smtClean="0">
                <a:solidFill>
                  <a:schemeClr val="tx2"/>
                </a:solidFill>
              </a:rPr>
              <a:t>anyone</a:t>
            </a:r>
            <a:r>
              <a:rPr lang="en-US" dirty="0" smtClean="0"/>
              <a:t> to answer these questions, so pay attention!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4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Tay-sachs</a:t>
            </a:r>
            <a:r>
              <a:rPr lang="en-US" dirty="0" smtClean="0"/>
              <a:t> disease: 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CFU # 1: What is </a:t>
            </a:r>
            <a:r>
              <a:rPr lang="en-US" dirty="0" err="1" smtClean="0"/>
              <a:t>Tay</a:t>
            </a:r>
            <a:r>
              <a:rPr lang="en-US" dirty="0" smtClean="0"/>
              <a:t>-Sachs exactly?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CFU #2: Who is at risk and what can they do?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CFU #3: What is the other 25% chance?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CFU #4: What type of test can be done to screen for the </a:t>
            </a:r>
            <a:r>
              <a:rPr lang="en-US" dirty="0" err="1" smtClean="0"/>
              <a:t>Tay</a:t>
            </a:r>
            <a:r>
              <a:rPr lang="en-US" dirty="0" smtClean="0"/>
              <a:t>-Sachs gene?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CFU #5: What is a </a:t>
            </a:r>
            <a:r>
              <a:rPr lang="en-US" dirty="0" err="1" smtClean="0"/>
              <a:t>chroronic</a:t>
            </a:r>
            <a:r>
              <a:rPr lang="en-US" dirty="0" smtClean="0"/>
              <a:t> villus sampling?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CFU #6: What will happen to a child with </a:t>
            </a:r>
            <a:r>
              <a:rPr lang="en-US" dirty="0" err="1" smtClean="0"/>
              <a:t>Tay</a:t>
            </a:r>
            <a:r>
              <a:rPr lang="en-US" dirty="0" smtClean="0"/>
              <a:t>-Sachs?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85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510</TotalTime>
  <Words>534</Words>
  <Application>Microsoft Office PowerPoint</Application>
  <PresentationFormat>On-screen Show (4:3)</PresentationFormat>
  <Paragraphs>80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Catalyst </vt:lpstr>
      <vt:lpstr>Sixth period pop quiz</vt:lpstr>
      <vt:lpstr>Announcements </vt:lpstr>
      <vt:lpstr>Pedigrees review: 5 minutes</vt:lpstr>
      <vt:lpstr>Pedigree</vt:lpstr>
      <vt:lpstr>Today’s objective /Introduction: 5 minutes</vt:lpstr>
      <vt:lpstr>Tay-Sachs Review </vt:lpstr>
      <vt:lpstr> Expectations</vt:lpstr>
      <vt:lpstr>Tay-sachs disease: 10 minutes</vt:lpstr>
      <vt:lpstr>Pedigree work time: 20 minutes</vt:lpstr>
      <vt:lpstr>Pedigree cont. </vt:lpstr>
      <vt:lpstr>Pedigree cont. </vt:lpstr>
      <vt:lpstr>Exit ticket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</dc:creator>
  <cp:lastModifiedBy>Megan Mitchell</cp:lastModifiedBy>
  <cp:revision>18</cp:revision>
  <dcterms:created xsi:type="dcterms:W3CDTF">2012-01-22T22:21:05Z</dcterms:created>
  <dcterms:modified xsi:type="dcterms:W3CDTF">2012-01-24T20:33:21Z</dcterms:modified>
</cp:coreProperties>
</file>