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ssdoj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69936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will being announcements right when the bell rings. Get focused and ready to take your Unit 5 test. </a:t>
            </a:r>
          </a:p>
          <a:p>
            <a:endParaRPr lang="en-US" sz="2800" dirty="0"/>
          </a:p>
          <a:p>
            <a:r>
              <a:rPr lang="en-US" sz="2800" dirty="0" smtClean="0"/>
              <a:t>Think about our goal of 80% mastery. What can this mean for you??!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38723"/>
            <a:ext cx="7772400" cy="1470025"/>
          </a:xfrm>
        </p:spPr>
        <p:txBody>
          <a:bodyPr/>
          <a:lstStyle/>
          <a:p>
            <a:r>
              <a:rPr lang="en-US" dirty="0" smtClean="0"/>
              <a:t>Test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0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Jobs: come by and see me! If you can’t….(*Check job charts) </a:t>
            </a:r>
          </a:p>
          <a:p>
            <a:r>
              <a:rPr lang="en-US" sz="2800" dirty="0" smtClean="0"/>
              <a:t>Dojo review after </a:t>
            </a:r>
            <a:r>
              <a:rPr lang="en-US" sz="2800" dirty="0" smtClean="0"/>
              <a:t>test</a:t>
            </a:r>
          </a:p>
          <a:p>
            <a:r>
              <a:rPr lang="en-US" sz="2800" dirty="0" smtClean="0"/>
              <a:t>Turn in </a:t>
            </a:r>
            <a:r>
              <a:rPr lang="en-US" sz="2800" smtClean="0"/>
              <a:t>study guide</a:t>
            </a:r>
            <a:endParaRPr lang="en-US" sz="2800" dirty="0" smtClean="0"/>
          </a:p>
          <a:p>
            <a:r>
              <a:rPr lang="en-US" sz="2800" dirty="0" smtClean="0"/>
              <a:t>Standards Packets available tomorrow</a:t>
            </a:r>
          </a:p>
          <a:p>
            <a:r>
              <a:rPr lang="en-US" sz="2800" dirty="0" smtClean="0"/>
              <a:t>WAIM on Thursday</a:t>
            </a:r>
          </a:p>
          <a:p>
            <a:r>
              <a:rPr lang="en-US" sz="2800" dirty="0" smtClean="0"/>
              <a:t>After the test….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Genetic recombination</a:t>
            </a:r>
            <a:r>
              <a:rPr lang="en-US" sz="2400" dirty="0" smtClean="0"/>
              <a:t>: the new combination of genes produced by cross-over and independent assortment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Gene linkage</a:t>
            </a:r>
            <a:r>
              <a:rPr lang="en-US" sz="2400" dirty="0" smtClean="0"/>
              <a:t>: Genes that are located close to each other on the same chromosome; linkage of genes results in an except to Mendel’s law of independent assortment because linked genes usually do not segregate independently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Chromosome maps</a:t>
            </a:r>
            <a:r>
              <a:rPr lang="en-US" sz="2400" dirty="0" smtClean="0"/>
              <a:t>: a drawing that shows the sequence of genes on a chromosome; created by using crossover data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Polyploidy</a:t>
            </a:r>
            <a:r>
              <a:rPr lang="en-US" sz="2400" dirty="0" smtClean="0"/>
              <a:t>: the occurrence of one or more extra sets of all chromosomes in an organism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226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Dojo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www.classdojo.com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35 points!!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8778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18</TotalTime>
  <Words>180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Test Day</vt:lpstr>
      <vt:lpstr>Announcements</vt:lpstr>
      <vt:lpstr>Unit 7 Vocabulary </vt:lpstr>
      <vt:lpstr>Dojo Review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Day</dc:title>
  <dc:creator>Megan Mitchell</dc:creator>
  <cp:lastModifiedBy>Megan Mitchell</cp:lastModifiedBy>
  <cp:revision>4</cp:revision>
  <dcterms:created xsi:type="dcterms:W3CDTF">2012-01-16T23:18:22Z</dcterms:created>
  <dcterms:modified xsi:type="dcterms:W3CDTF">2012-01-17T13:08:44Z</dcterms:modified>
</cp:coreProperties>
</file>